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0" r:id="rId1"/>
    <p:sldMasterId id="2147483837" r:id="rId2"/>
    <p:sldMasterId id="2147483848" r:id="rId3"/>
  </p:sldMasterIdLst>
  <p:notesMasterIdLst>
    <p:notesMasterId r:id="rId15"/>
  </p:notesMasterIdLst>
  <p:handoutMasterIdLst>
    <p:handoutMasterId r:id="rId16"/>
  </p:handoutMasterIdLst>
  <p:sldIdLst>
    <p:sldId id="1169" r:id="rId4"/>
    <p:sldId id="1170" r:id="rId5"/>
    <p:sldId id="1165" r:id="rId6"/>
    <p:sldId id="1176" r:id="rId7"/>
    <p:sldId id="1159" r:id="rId8"/>
    <p:sldId id="1155" r:id="rId9"/>
    <p:sldId id="1160" r:id="rId10"/>
    <p:sldId id="1161" r:id="rId11"/>
    <p:sldId id="1162" r:id="rId12"/>
    <p:sldId id="1163" r:id="rId13"/>
    <p:sldId id="1164" r:id="rId14"/>
  </p:sldIdLst>
  <p:sldSz cx="9906000" cy="6858000" type="A4"/>
  <p:notesSz cx="6788150" cy="9923463"/>
  <p:defaultTextStyle>
    <a:defPPr>
      <a:defRPr lang="ko-KR"/>
    </a:defPPr>
    <a:lvl1pPr marL="0" algn="l" defTabSz="1072866" rtl="0" eaLnBrk="1" latinLnBrk="1" hangingPunct="1">
      <a:defRPr sz="2100" kern="1200">
        <a:solidFill>
          <a:schemeClr val="tx1"/>
        </a:solidFill>
        <a:latin typeface="+mn-lt"/>
        <a:ea typeface="+mn-ea"/>
        <a:cs typeface="+mn-cs"/>
      </a:defRPr>
    </a:lvl1pPr>
    <a:lvl2pPr marL="536433" algn="l" defTabSz="1072866" rtl="0" eaLnBrk="1" latinLnBrk="1" hangingPunct="1">
      <a:defRPr sz="2100" kern="1200">
        <a:solidFill>
          <a:schemeClr val="tx1"/>
        </a:solidFill>
        <a:latin typeface="+mn-lt"/>
        <a:ea typeface="+mn-ea"/>
        <a:cs typeface="+mn-cs"/>
      </a:defRPr>
    </a:lvl2pPr>
    <a:lvl3pPr marL="1072866" algn="l" defTabSz="1072866" rtl="0" eaLnBrk="1" latinLnBrk="1" hangingPunct="1">
      <a:defRPr sz="2100" kern="1200">
        <a:solidFill>
          <a:schemeClr val="tx1"/>
        </a:solidFill>
        <a:latin typeface="+mn-lt"/>
        <a:ea typeface="+mn-ea"/>
        <a:cs typeface="+mn-cs"/>
      </a:defRPr>
    </a:lvl3pPr>
    <a:lvl4pPr marL="1609298" algn="l" defTabSz="1072866" rtl="0" eaLnBrk="1" latinLnBrk="1" hangingPunct="1">
      <a:defRPr sz="2100" kern="1200">
        <a:solidFill>
          <a:schemeClr val="tx1"/>
        </a:solidFill>
        <a:latin typeface="+mn-lt"/>
        <a:ea typeface="+mn-ea"/>
        <a:cs typeface="+mn-cs"/>
      </a:defRPr>
    </a:lvl4pPr>
    <a:lvl5pPr marL="2145731" algn="l" defTabSz="1072866" rtl="0" eaLnBrk="1" latinLnBrk="1" hangingPunct="1">
      <a:defRPr sz="2100" kern="1200">
        <a:solidFill>
          <a:schemeClr val="tx1"/>
        </a:solidFill>
        <a:latin typeface="+mn-lt"/>
        <a:ea typeface="+mn-ea"/>
        <a:cs typeface="+mn-cs"/>
      </a:defRPr>
    </a:lvl5pPr>
    <a:lvl6pPr marL="2682164" algn="l" defTabSz="1072866" rtl="0" eaLnBrk="1" latinLnBrk="1" hangingPunct="1">
      <a:defRPr sz="2100" kern="1200">
        <a:solidFill>
          <a:schemeClr val="tx1"/>
        </a:solidFill>
        <a:latin typeface="+mn-lt"/>
        <a:ea typeface="+mn-ea"/>
        <a:cs typeface="+mn-cs"/>
      </a:defRPr>
    </a:lvl6pPr>
    <a:lvl7pPr marL="3218597" algn="l" defTabSz="1072866" rtl="0" eaLnBrk="1" latinLnBrk="1" hangingPunct="1">
      <a:defRPr sz="2100" kern="1200">
        <a:solidFill>
          <a:schemeClr val="tx1"/>
        </a:solidFill>
        <a:latin typeface="+mn-lt"/>
        <a:ea typeface="+mn-ea"/>
        <a:cs typeface="+mn-cs"/>
      </a:defRPr>
    </a:lvl7pPr>
    <a:lvl8pPr marL="3755029" algn="l" defTabSz="1072866" rtl="0" eaLnBrk="1" latinLnBrk="1" hangingPunct="1">
      <a:defRPr sz="2100" kern="1200">
        <a:solidFill>
          <a:schemeClr val="tx1"/>
        </a:solidFill>
        <a:latin typeface="+mn-lt"/>
        <a:ea typeface="+mn-ea"/>
        <a:cs typeface="+mn-cs"/>
      </a:defRPr>
    </a:lvl8pPr>
    <a:lvl9pPr marL="4291462" algn="l" defTabSz="1072866" rtl="0" eaLnBrk="1" latinLnBrk="1"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489">
          <p15:clr>
            <a:srgbClr val="A4A3A4"/>
          </p15:clr>
        </p15:guide>
      </p15:sldGuideLst>
    </p:ext>
    <p:ext uri="{2D200454-40CA-4A62-9FC3-DE9A4176ACB9}">
      <p15:notesGuideLst xmlns:p15="http://schemas.microsoft.com/office/powerpoint/2012/main">
        <p15:guide id="1" orient="horz" pos="3126">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9D"/>
    <a:srgbClr val="0000FF"/>
    <a:srgbClr val="000000"/>
    <a:srgbClr val="008AF2"/>
    <a:srgbClr val="006600"/>
    <a:srgbClr val="149C34"/>
    <a:srgbClr val="00F66F"/>
    <a:srgbClr val="000099"/>
    <a:srgbClr val="D9D9D9"/>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67" autoAdjust="0"/>
    <p:restoredTop sz="93886" autoAdjust="0"/>
  </p:normalViewPr>
  <p:slideViewPr>
    <p:cSldViewPr>
      <p:cViewPr>
        <p:scale>
          <a:sx n="100" d="100"/>
          <a:sy n="100" d="100"/>
        </p:scale>
        <p:origin x="1428" y="246"/>
      </p:cViewPr>
      <p:guideLst>
        <p:guide orient="horz"/>
        <p:guide pos="4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48" d="100"/>
          <a:sy n="48" d="100"/>
        </p:scale>
        <p:origin x="2064" y="42"/>
      </p:cViewPr>
      <p:guideLst>
        <p:guide orient="horz" pos="3126"/>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2942271" cy="496730"/>
          </a:xfrm>
          <a:prstGeom prst="rect">
            <a:avLst/>
          </a:prstGeom>
        </p:spPr>
        <p:txBody>
          <a:bodyPr vert="horz" lIns="91348" tIns="45674" rIns="91348" bIns="45674" rtlCol="0"/>
          <a:lstStyle>
            <a:lvl1pPr algn="l">
              <a:defRPr sz="1200"/>
            </a:lvl1pPr>
          </a:lstStyle>
          <a:p>
            <a:endParaRPr lang="ko-KR" altLang="en-US" dirty="0"/>
          </a:p>
        </p:txBody>
      </p:sp>
      <p:sp>
        <p:nvSpPr>
          <p:cNvPr id="3" name="날짜 개체 틀 2"/>
          <p:cNvSpPr>
            <a:spLocks noGrp="1"/>
          </p:cNvSpPr>
          <p:nvPr>
            <p:ph type="dt" sz="quarter" idx="1"/>
          </p:nvPr>
        </p:nvSpPr>
        <p:spPr>
          <a:xfrm>
            <a:off x="3844294" y="1"/>
            <a:ext cx="2942271" cy="496730"/>
          </a:xfrm>
          <a:prstGeom prst="rect">
            <a:avLst/>
          </a:prstGeom>
        </p:spPr>
        <p:txBody>
          <a:bodyPr vert="horz" lIns="91348" tIns="45674" rIns="91348" bIns="45674" rtlCol="0"/>
          <a:lstStyle>
            <a:lvl1pPr algn="r">
              <a:defRPr sz="1200"/>
            </a:lvl1pPr>
          </a:lstStyle>
          <a:p>
            <a:fld id="{C6406D33-8F41-4BA3-B6CA-063F01B86068}" type="datetimeFigureOut">
              <a:rPr lang="ko-KR" altLang="en-US" smtClean="0"/>
              <a:pPr/>
              <a:t>2024-11-20</a:t>
            </a:fld>
            <a:endParaRPr lang="ko-KR" altLang="en-US" dirty="0"/>
          </a:p>
        </p:txBody>
      </p:sp>
      <p:sp>
        <p:nvSpPr>
          <p:cNvPr id="4" name="바닥글 개체 틀 3"/>
          <p:cNvSpPr>
            <a:spLocks noGrp="1"/>
          </p:cNvSpPr>
          <p:nvPr>
            <p:ph type="ftr" sz="quarter" idx="2"/>
          </p:nvPr>
        </p:nvSpPr>
        <p:spPr>
          <a:xfrm>
            <a:off x="0" y="9425149"/>
            <a:ext cx="2942271" cy="496729"/>
          </a:xfrm>
          <a:prstGeom prst="rect">
            <a:avLst/>
          </a:prstGeom>
        </p:spPr>
        <p:txBody>
          <a:bodyPr vert="horz" lIns="91348" tIns="45674" rIns="91348" bIns="45674" rtlCol="0" anchor="b"/>
          <a:lstStyle>
            <a:lvl1pPr algn="l">
              <a:defRPr sz="1200"/>
            </a:lvl1pPr>
          </a:lstStyle>
          <a:p>
            <a:endParaRPr lang="ko-KR" altLang="en-US" dirty="0"/>
          </a:p>
        </p:txBody>
      </p:sp>
      <p:sp>
        <p:nvSpPr>
          <p:cNvPr id="5" name="슬라이드 번호 개체 틀 4"/>
          <p:cNvSpPr>
            <a:spLocks noGrp="1"/>
          </p:cNvSpPr>
          <p:nvPr>
            <p:ph type="sldNum" sz="quarter" idx="3"/>
          </p:nvPr>
        </p:nvSpPr>
        <p:spPr>
          <a:xfrm>
            <a:off x="3844294" y="9425149"/>
            <a:ext cx="2942271" cy="496729"/>
          </a:xfrm>
          <a:prstGeom prst="rect">
            <a:avLst/>
          </a:prstGeom>
        </p:spPr>
        <p:txBody>
          <a:bodyPr vert="horz" lIns="91348" tIns="45674" rIns="91348" bIns="45674" rtlCol="0" anchor="b"/>
          <a:lstStyle>
            <a:lvl1pPr algn="r">
              <a:defRPr sz="1200"/>
            </a:lvl1pPr>
          </a:lstStyle>
          <a:p>
            <a:fld id="{CD6D65FD-CE04-49F8-8325-C69F10A00E37}" type="slidenum">
              <a:rPr lang="ko-KR" altLang="en-US" smtClean="0"/>
              <a:pPr/>
              <a:t>‹#›</a:t>
            </a:fld>
            <a:endParaRPr lang="ko-KR" altLang="en-US" dirty="0"/>
          </a:p>
        </p:txBody>
      </p:sp>
    </p:spTree>
    <p:extLst>
      <p:ext uri="{BB962C8B-B14F-4D97-AF65-F5344CB8AC3E}">
        <p14:creationId xmlns:p14="http://schemas.microsoft.com/office/powerpoint/2010/main" val="789413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1532" cy="496174"/>
          </a:xfrm>
          <a:prstGeom prst="rect">
            <a:avLst/>
          </a:prstGeom>
        </p:spPr>
        <p:txBody>
          <a:bodyPr vert="horz" lIns="91412" tIns="45706" rIns="91412" bIns="45706" rtlCol="0"/>
          <a:lstStyle>
            <a:lvl1pPr algn="l">
              <a:defRPr sz="1200"/>
            </a:lvl1pPr>
          </a:lstStyle>
          <a:p>
            <a:endParaRPr lang="ko-KR" altLang="en-US" dirty="0"/>
          </a:p>
        </p:txBody>
      </p:sp>
      <p:sp>
        <p:nvSpPr>
          <p:cNvPr id="3" name="날짜 개체 틀 2"/>
          <p:cNvSpPr>
            <a:spLocks noGrp="1"/>
          </p:cNvSpPr>
          <p:nvPr>
            <p:ph type="dt" idx="1"/>
          </p:nvPr>
        </p:nvSpPr>
        <p:spPr>
          <a:xfrm>
            <a:off x="3845047" y="0"/>
            <a:ext cx="2941532" cy="496174"/>
          </a:xfrm>
          <a:prstGeom prst="rect">
            <a:avLst/>
          </a:prstGeom>
        </p:spPr>
        <p:txBody>
          <a:bodyPr vert="horz" lIns="91412" tIns="45706" rIns="91412" bIns="45706" rtlCol="0"/>
          <a:lstStyle>
            <a:lvl1pPr algn="r">
              <a:defRPr sz="1200"/>
            </a:lvl1pPr>
          </a:lstStyle>
          <a:p>
            <a:fld id="{FC1E6E4C-B02B-4636-8FA4-1C2727C0D60B}" type="datetimeFigureOut">
              <a:rPr lang="ko-KR" altLang="en-US" smtClean="0"/>
              <a:pPr/>
              <a:t>2024-11-20</a:t>
            </a:fld>
            <a:endParaRPr lang="ko-KR" altLang="en-US" dirty="0"/>
          </a:p>
        </p:txBody>
      </p:sp>
      <p:sp>
        <p:nvSpPr>
          <p:cNvPr id="4" name="슬라이드 이미지 개체 틀 3"/>
          <p:cNvSpPr>
            <a:spLocks noGrp="1" noRot="1" noChangeAspect="1"/>
          </p:cNvSpPr>
          <p:nvPr>
            <p:ph type="sldImg" idx="2"/>
          </p:nvPr>
        </p:nvSpPr>
        <p:spPr>
          <a:xfrm>
            <a:off x="706438" y="744538"/>
            <a:ext cx="5375275" cy="3722687"/>
          </a:xfrm>
          <a:prstGeom prst="rect">
            <a:avLst/>
          </a:prstGeom>
          <a:noFill/>
          <a:ln w="12700">
            <a:solidFill>
              <a:prstClr val="black"/>
            </a:solidFill>
          </a:ln>
        </p:spPr>
        <p:txBody>
          <a:bodyPr vert="horz" lIns="91412" tIns="45706" rIns="91412" bIns="45706" rtlCol="0" anchor="ctr"/>
          <a:lstStyle/>
          <a:p>
            <a:endParaRPr lang="ko-KR" altLang="en-US" dirty="0"/>
          </a:p>
        </p:txBody>
      </p:sp>
      <p:sp>
        <p:nvSpPr>
          <p:cNvPr id="5" name="슬라이드 노트 개체 틀 4"/>
          <p:cNvSpPr>
            <a:spLocks noGrp="1"/>
          </p:cNvSpPr>
          <p:nvPr>
            <p:ph type="body" sz="quarter" idx="3"/>
          </p:nvPr>
        </p:nvSpPr>
        <p:spPr>
          <a:xfrm>
            <a:off x="678815" y="4713646"/>
            <a:ext cx="5430520" cy="4465558"/>
          </a:xfrm>
          <a:prstGeom prst="rect">
            <a:avLst/>
          </a:prstGeom>
        </p:spPr>
        <p:txBody>
          <a:bodyPr vert="horz" lIns="91412" tIns="45706" rIns="91412" bIns="45706"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425568"/>
            <a:ext cx="2941532" cy="496174"/>
          </a:xfrm>
          <a:prstGeom prst="rect">
            <a:avLst/>
          </a:prstGeom>
        </p:spPr>
        <p:txBody>
          <a:bodyPr vert="horz" lIns="91412" tIns="45706" rIns="91412" bIns="45706"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45047" y="9425568"/>
            <a:ext cx="2941532" cy="496174"/>
          </a:xfrm>
          <a:prstGeom prst="rect">
            <a:avLst/>
          </a:prstGeom>
        </p:spPr>
        <p:txBody>
          <a:bodyPr vert="horz" lIns="91412" tIns="45706" rIns="91412" bIns="45706" rtlCol="0" anchor="b"/>
          <a:lstStyle>
            <a:lvl1pPr algn="r">
              <a:defRPr sz="1200"/>
            </a:lvl1pPr>
          </a:lstStyle>
          <a:p>
            <a:fld id="{9F0D739E-BC46-455A-9DAD-63E0A3FDFC4C}" type="slidenum">
              <a:rPr lang="ko-KR" altLang="en-US" smtClean="0"/>
              <a:pPr/>
              <a:t>‹#›</a:t>
            </a:fld>
            <a:endParaRPr lang="ko-KR" altLang="en-US" dirty="0"/>
          </a:p>
        </p:txBody>
      </p:sp>
    </p:spTree>
    <p:extLst>
      <p:ext uri="{BB962C8B-B14F-4D97-AF65-F5344CB8AC3E}">
        <p14:creationId xmlns:p14="http://schemas.microsoft.com/office/powerpoint/2010/main" val="3283499550"/>
      </p:ext>
    </p:extLst>
  </p:cSld>
  <p:clrMap bg1="lt1" tx1="dk1" bg2="lt2" tx2="dk2" accent1="accent1" accent2="accent2" accent3="accent3" accent4="accent4" accent5="accent5" accent6="accent6" hlink="hlink" folHlink="folHlink"/>
  <p:hf hdr="0" ftr="0" dt="0"/>
  <p:notesStyle>
    <a:lvl1pPr marL="0" algn="l" defTabSz="1072866" rtl="0" eaLnBrk="1" latinLnBrk="1" hangingPunct="1">
      <a:defRPr sz="1400" kern="1200">
        <a:solidFill>
          <a:schemeClr val="tx1"/>
        </a:solidFill>
        <a:latin typeface="+mn-lt"/>
        <a:ea typeface="+mn-ea"/>
        <a:cs typeface="+mn-cs"/>
      </a:defRPr>
    </a:lvl1pPr>
    <a:lvl2pPr marL="536433" algn="l" defTabSz="1072866" rtl="0" eaLnBrk="1" latinLnBrk="1" hangingPunct="1">
      <a:defRPr sz="1400" kern="1200">
        <a:solidFill>
          <a:schemeClr val="tx1"/>
        </a:solidFill>
        <a:latin typeface="+mn-lt"/>
        <a:ea typeface="+mn-ea"/>
        <a:cs typeface="+mn-cs"/>
      </a:defRPr>
    </a:lvl2pPr>
    <a:lvl3pPr marL="1072866" algn="l" defTabSz="1072866" rtl="0" eaLnBrk="1" latinLnBrk="1" hangingPunct="1">
      <a:defRPr sz="1400" kern="1200">
        <a:solidFill>
          <a:schemeClr val="tx1"/>
        </a:solidFill>
        <a:latin typeface="+mn-lt"/>
        <a:ea typeface="+mn-ea"/>
        <a:cs typeface="+mn-cs"/>
      </a:defRPr>
    </a:lvl3pPr>
    <a:lvl4pPr marL="1609298" algn="l" defTabSz="1072866" rtl="0" eaLnBrk="1" latinLnBrk="1" hangingPunct="1">
      <a:defRPr sz="1400" kern="1200">
        <a:solidFill>
          <a:schemeClr val="tx1"/>
        </a:solidFill>
        <a:latin typeface="+mn-lt"/>
        <a:ea typeface="+mn-ea"/>
        <a:cs typeface="+mn-cs"/>
      </a:defRPr>
    </a:lvl4pPr>
    <a:lvl5pPr marL="2145731" algn="l" defTabSz="1072866" rtl="0" eaLnBrk="1" latinLnBrk="1" hangingPunct="1">
      <a:defRPr sz="1400" kern="1200">
        <a:solidFill>
          <a:schemeClr val="tx1"/>
        </a:solidFill>
        <a:latin typeface="+mn-lt"/>
        <a:ea typeface="+mn-ea"/>
        <a:cs typeface="+mn-cs"/>
      </a:defRPr>
    </a:lvl5pPr>
    <a:lvl6pPr marL="2682164" algn="l" defTabSz="1072866" rtl="0" eaLnBrk="1" latinLnBrk="1" hangingPunct="1">
      <a:defRPr sz="1400" kern="1200">
        <a:solidFill>
          <a:schemeClr val="tx1"/>
        </a:solidFill>
        <a:latin typeface="+mn-lt"/>
        <a:ea typeface="+mn-ea"/>
        <a:cs typeface="+mn-cs"/>
      </a:defRPr>
    </a:lvl6pPr>
    <a:lvl7pPr marL="3218597" algn="l" defTabSz="1072866" rtl="0" eaLnBrk="1" latinLnBrk="1" hangingPunct="1">
      <a:defRPr sz="1400" kern="1200">
        <a:solidFill>
          <a:schemeClr val="tx1"/>
        </a:solidFill>
        <a:latin typeface="+mn-lt"/>
        <a:ea typeface="+mn-ea"/>
        <a:cs typeface="+mn-cs"/>
      </a:defRPr>
    </a:lvl7pPr>
    <a:lvl8pPr marL="3755029" algn="l" defTabSz="1072866" rtl="0" eaLnBrk="1" latinLnBrk="1" hangingPunct="1">
      <a:defRPr sz="1400" kern="1200">
        <a:solidFill>
          <a:schemeClr val="tx1"/>
        </a:solidFill>
        <a:latin typeface="+mn-lt"/>
        <a:ea typeface="+mn-ea"/>
        <a:cs typeface="+mn-cs"/>
      </a:defRPr>
    </a:lvl8pPr>
    <a:lvl9pPr marL="4291462" algn="l" defTabSz="1072866" rtl="0" eaLnBrk="1" latinLnBrk="1"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9F0D739E-BC46-455A-9DAD-63E0A3FDFC4C}" type="slidenum">
              <a:rPr lang="ko-KR" altLang="en-US" smtClean="0"/>
              <a:pPr/>
              <a:t>3</a:t>
            </a:fld>
            <a:endParaRPr lang="ko-KR" altLang="en-US" dirty="0"/>
          </a:p>
        </p:txBody>
      </p:sp>
    </p:spTree>
    <p:extLst>
      <p:ext uri="{BB962C8B-B14F-4D97-AF65-F5344CB8AC3E}">
        <p14:creationId xmlns:p14="http://schemas.microsoft.com/office/powerpoint/2010/main" val="379194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9F0D739E-BC46-455A-9DAD-63E0A3FDFC4C}" type="slidenum">
              <a:rPr lang="ko-KR" altLang="en-US" smtClean="0"/>
              <a:pPr/>
              <a:t>4</a:t>
            </a:fld>
            <a:endParaRPr lang="ko-KR" altLang="en-US" dirty="0"/>
          </a:p>
        </p:txBody>
      </p:sp>
    </p:spTree>
    <p:extLst>
      <p:ext uri="{BB962C8B-B14F-4D97-AF65-F5344CB8AC3E}">
        <p14:creationId xmlns:p14="http://schemas.microsoft.com/office/powerpoint/2010/main" val="2308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9F0D739E-BC46-455A-9DAD-63E0A3FDFC4C}" type="slidenum">
              <a:rPr lang="ko-KR" altLang="en-US" smtClean="0"/>
              <a:pPr/>
              <a:t>5</a:t>
            </a:fld>
            <a:endParaRPr lang="ko-KR" altLang="en-US" dirty="0"/>
          </a:p>
        </p:txBody>
      </p:sp>
    </p:spTree>
    <p:extLst>
      <p:ext uri="{BB962C8B-B14F-4D97-AF65-F5344CB8AC3E}">
        <p14:creationId xmlns:p14="http://schemas.microsoft.com/office/powerpoint/2010/main" val="230670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9F0D739E-BC46-455A-9DAD-63E0A3FDFC4C}" type="slidenum">
              <a:rPr lang="ko-KR" altLang="en-US" smtClean="0"/>
              <a:pPr/>
              <a:t>6</a:t>
            </a:fld>
            <a:endParaRPr lang="ko-KR" altLang="en-US" dirty="0"/>
          </a:p>
        </p:txBody>
      </p:sp>
    </p:spTree>
    <p:extLst>
      <p:ext uri="{BB962C8B-B14F-4D97-AF65-F5344CB8AC3E}">
        <p14:creationId xmlns:p14="http://schemas.microsoft.com/office/powerpoint/2010/main" val="3254413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9F0D739E-BC46-455A-9DAD-63E0A3FDFC4C}" type="slidenum">
              <a:rPr lang="ko-KR" altLang="en-US" smtClean="0"/>
              <a:pPr/>
              <a:t>7</a:t>
            </a:fld>
            <a:endParaRPr lang="ko-KR" altLang="en-US" dirty="0"/>
          </a:p>
        </p:txBody>
      </p:sp>
    </p:spTree>
    <p:extLst>
      <p:ext uri="{BB962C8B-B14F-4D97-AF65-F5344CB8AC3E}">
        <p14:creationId xmlns:p14="http://schemas.microsoft.com/office/powerpoint/2010/main" val="255819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9F0D739E-BC46-455A-9DAD-63E0A3FDFC4C}" type="slidenum">
              <a:rPr lang="ko-KR" altLang="en-US" smtClean="0"/>
              <a:pPr/>
              <a:t>8</a:t>
            </a:fld>
            <a:endParaRPr lang="ko-KR" altLang="en-US" dirty="0"/>
          </a:p>
        </p:txBody>
      </p:sp>
    </p:spTree>
    <p:extLst>
      <p:ext uri="{BB962C8B-B14F-4D97-AF65-F5344CB8AC3E}">
        <p14:creationId xmlns:p14="http://schemas.microsoft.com/office/powerpoint/2010/main" val="2651830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9F0D739E-BC46-455A-9DAD-63E0A3FDFC4C}" type="slidenum">
              <a:rPr lang="ko-KR" altLang="en-US" smtClean="0"/>
              <a:pPr/>
              <a:t>9</a:t>
            </a:fld>
            <a:endParaRPr lang="ko-KR" altLang="en-US" dirty="0"/>
          </a:p>
        </p:txBody>
      </p:sp>
    </p:spTree>
    <p:extLst>
      <p:ext uri="{BB962C8B-B14F-4D97-AF65-F5344CB8AC3E}">
        <p14:creationId xmlns:p14="http://schemas.microsoft.com/office/powerpoint/2010/main" val="4092497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9F0D739E-BC46-455A-9DAD-63E0A3FDFC4C}" type="slidenum">
              <a:rPr lang="ko-KR" altLang="en-US" smtClean="0"/>
              <a:pPr/>
              <a:t>10</a:t>
            </a:fld>
            <a:endParaRPr lang="ko-KR" altLang="en-US" dirty="0"/>
          </a:p>
        </p:txBody>
      </p:sp>
    </p:spTree>
    <p:extLst>
      <p:ext uri="{BB962C8B-B14F-4D97-AF65-F5344CB8AC3E}">
        <p14:creationId xmlns:p14="http://schemas.microsoft.com/office/powerpoint/2010/main" val="3809118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microsoft.com/office/2007/relationships/hdphoto" Target="../media/hdphoto2.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제목 슬라이드(대외비)">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1628800"/>
            <a:ext cx="8420100" cy="1470025"/>
          </a:xfrm>
          <a:noFill/>
          <a:ln w="15875">
            <a:solidFill>
              <a:schemeClr val="tx2">
                <a:lumMod val="50000"/>
              </a:schemeClr>
            </a:solidFill>
          </a:ln>
        </p:spPr>
        <p:txBody>
          <a:bodyPr vert="horz" lIns="91440" tIns="45720" rIns="91440" bIns="45720" rtlCol="0" anchor="ctr">
            <a:noAutofit/>
          </a:bodyPr>
          <a:lstStyle>
            <a:lvl1pPr algn="ctr" defTabSz="914400" rtl="0" eaLnBrk="1" latinLnBrk="1" hangingPunct="1">
              <a:spcBef>
                <a:spcPct val="0"/>
              </a:spcBef>
              <a:buNone/>
              <a:defRPr lang="ko-KR" altLang="en-US" sz="4800" kern="1200" dirty="0" smtClean="0">
                <a:solidFill>
                  <a:schemeClr val="tx1"/>
                </a:solidFill>
                <a:latin typeface="HY견고딕" pitchFamily="18" charset="-127"/>
                <a:ea typeface="HY견고딕" pitchFamily="18" charset="-127"/>
                <a:cs typeface="Tahoma" pitchFamily="34" charset="0"/>
              </a:defRPr>
            </a:lvl1pPr>
          </a:lstStyle>
          <a:p>
            <a:r>
              <a:rPr lang="ko-KR" altLang="en-US" dirty="0"/>
              <a:t>마스터 제목 스타일 편집</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제목 및 내용">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536DEF86-CE32-465D-A414-350C8F3AC382}"/>
              </a:ext>
            </a:extLst>
          </p:cNvPr>
          <p:cNvSpPr txBox="1"/>
          <p:nvPr userDrawn="1"/>
        </p:nvSpPr>
        <p:spPr>
          <a:xfrm>
            <a:off x="282284" y="6597543"/>
            <a:ext cx="938077" cy="215444"/>
          </a:xfrm>
          <a:prstGeom prst="rect">
            <a:avLst/>
          </a:prstGeom>
          <a:noFill/>
        </p:spPr>
        <p:txBody>
          <a:bodyPr wrap="none" rtlCol="0" anchor="ctr">
            <a:spAutoFit/>
          </a:bodyPr>
          <a:lstStyle/>
          <a:p>
            <a:pPr defTabSz="457200" latinLnBrk="0"/>
            <a:r>
              <a:rPr lang="en-US" altLang="ko-KR"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CONFIDENTIAL</a:t>
            </a:r>
            <a:endParaRPr lang="ko-KR" altLang="en-US"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46" name="사각형: 둥근 위쪽 모서리 45">
            <a:extLst>
              <a:ext uri="{FF2B5EF4-FFF2-40B4-BE49-F238E27FC236}">
                <a16:creationId xmlns:a16="http://schemas.microsoft.com/office/drawing/2014/main" id="{F2606C6A-B4BA-4382-84B8-5E25FC4365F6}"/>
              </a:ext>
            </a:extLst>
          </p:cNvPr>
          <p:cNvSpPr/>
          <p:nvPr userDrawn="1"/>
        </p:nvSpPr>
        <p:spPr>
          <a:xfrm>
            <a:off x="4679156" y="6648445"/>
            <a:ext cx="547690" cy="209555"/>
          </a:xfrm>
          <a:prstGeom prst="round2SameRect">
            <a:avLst>
              <a:gd name="adj1" fmla="val 25758"/>
              <a:gd name="adj2" fmla="val 0"/>
            </a:avLst>
          </a:prstGeom>
          <a:solidFill>
            <a:schemeClr val="bg1">
              <a:lumMod val="8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dirty="0">
              <a:solidFill>
                <a:prstClr val="white"/>
              </a:solidFill>
              <a:latin typeface="Arial" panose="020B0604020202020204" pitchFamily="34" charset="0"/>
            </a:endParaRPr>
          </a:p>
        </p:txBody>
      </p:sp>
      <p:sp>
        <p:nvSpPr>
          <p:cNvPr id="47" name="TextBox 46">
            <a:extLst>
              <a:ext uri="{FF2B5EF4-FFF2-40B4-BE49-F238E27FC236}">
                <a16:creationId xmlns:a16="http://schemas.microsoft.com/office/drawing/2014/main" id="{BF95D6EA-2A8C-4875-8CB9-F082C84952C8}"/>
              </a:ext>
            </a:extLst>
          </p:cNvPr>
          <p:cNvSpPr txBox="1"/>
          <p:nvPr userDrawn="1"/>
        </p:nvSpPr>
        <p:spPr>
          <a:xfrm>
            <a:off x="4677926" y="6637242"/>
            <a:ext cx="550152" cy="230832"/>
          </a:xfrm>
          <a:prstGeom prst="rect">
            <a:avLst/>
          </a:prstGeom>
          <a:noFill/>
        </p:spPr>
        <p:txBody>
          <a:bodyPr wrap="none" rtlCol="0" anchor="ctr">
            <a:spAutoFit/>
          </a:bodyPr>
          <a:lstStyle/>
          <a:p>
            <a:pPr algn="ctr" defTabSz="457200" latinLnBrk="0"/>
            <a:fld id="{ADD092FA-9B20-460A-88D2-39805E4AAEF8}" type="slidenum">
              <a:rPr lang="en-US" altLang="ko-KR" sz="900" smtClean="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pPr algn="ctr" defTabSz="457200" latinLnBrk="0"/>
              <a:t>‹#›</a:t>
            </a:fld>
            <a:r>
              <a:rPr lang="en-US" altLang="ko-KR"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 / 78</a:t>
            </a:r>
            <a:endParaRPr lang="ko-KR" altLang="en-US"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51" name="직사각형 50">
            <a:extLst>
              <a:ext uri="{FF2B5EF4-FFF2-40B4-BE49-F238E27FC236}">
                <a16:creationId xmlns:a16="http://schemas.microsoft.com/office/drawing/2014/main" id="{C42928BA-A5BA-4C05-8EBF-9B8F7158CC43}"/>
              </a:ext>
            </a:extLst>
          </p:cNvPr>
          <p:cNvSpPr/>
          <p:nvPr userDrawn="1"/>
        </p:nvSpPr>
        <p:spPr>
          <a:xfrm>
            <a:off x="0" y="0"/>
            <a:ext cx="9906000" cy="864973"/>
          </a:xfrm>
          <a:prstGeom prst="rect">
            <a:avLst/>
          </a:prstGeom>
          <a:solidFill>
            <a:srgbClr val="005C9D">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a:solidFill>
                <a:prstClr val="white"/>
              </a:solidFill>
            </a:endParaRPr>
          </a:p>
        </p:txBody>
      </p:sp>
      <p:grpSp>
        <p:nvGrpSpPr>
          <p:cNvPr id="52" name="그룹 51">
            <a:extLst>
              <a:ext uri="{FF2B5EF4-FFF2-40B4-BE49-F238E27FC236}">
                <a16:creationId xmlns:a16="http://schemas.microsoft.com/office/drawing/2014/main" id="{CD7AC2B3-00A4-4CF5-A998-46BC93CD1A8D}"/>
              </a:ext>
            </a:extLst>
          </p:cNvPr>
          <p:cNvGrpSpPr/>
          <p:nvPr userDrawn="1"/>
        </p:nvGrpSpPr>
        <p:grpSpPr>
          <a:xfrm>
            <a:off x="0" y="78711"/>
            <a:ext cx="9529471" cy="670426"/>
            <a:chOff x="0" y="78711"/>
            <a:chExt cx="9529471" cy="670426"/>
          </a:xfrm>
        </p:grpSpPr>
        <p:cxnSp>
          <p:nvCxnSpPr>
            <p:cNvPr id="53" name="직선 연결선 52">
              <a:extLst>
                <a:ext uri="{FF2B5EF4-FFF2-40B4-BE49-F238E27FC236}">
                  <a16:creationId xmlns:a16="http://schemas.microsoft.com/office/drawing/2014/main" id="{CB05EA04-0928-4A20-ADF3-CCFC19E5D2D1}"/>
                </a:ext>
              </a:extLst>
            </p:cNvPr>
            <p:cNvCxnSpPr>
              <a:cxnSpLocks/>
            </p:cNvCxnSpPr>
            <p:nvPr userDrawn="1"/>
          </p:nvCxnSpPr>
          <p:spPr>
            <a:xfrm>
              <a:off x="492919" y="298682"/>
              <a:ext cx="7535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4" name="Group 5">
              <a:extLst>
                <a:ext uri="{FF2B5EF4-FFF2-40B4-BE49-F238E27FC236}">
                  <a16:creationId xmlns:a16="http://schemas.microsoft.com/office/drawing/2014/main" id="{9A7D465C-2124-447A-A98A-BB20B46DD65D}"/>
                </a:ext>
              </a:extLst>
            </p:cNvPr>
            <p:cNvGrpSpPr>
              <a:grpSpLocks noChangeAspect="1"/>
            </p:cNvGrpSpPr>
            <p:nvPr userDrawn="1"/>
          </p:nvGrpSpPr>
          <p:grpSpPr bwMode="auto">
            <a:xfrm>
              <a:off x="8156285" y="199217"/>
              <a:ext cx="1373186" cy="219074"/>
              <a:chOff x="4724" y="148"/>
              <a:chExt cx="865" cy="138"/>
            </a:xfrm>
          </p:grpSpPr>
          <p:sp>
            <p:nvSpPr>
              <p:cNvPr id="62" name="Freeform 6">
                <a:extLst>
                  <a:ext uri="{FF2B5EF4-FFF2-40B4-BE49-F238E27FC236}">
                    <a16:creationId xmlns:a16="http://schemas.microsoft.com/office/drawing/2014/main" id="{5FB12E6E-5D84-40F1-8941-0D64E10B8F33}"/>
                  </a:ext>
                </a:extLst>
              </p:cNvPr>
              <p:cNvSpPr>
                <a:spLocks/>
              </p:cNvSpPr>
              <p:nvPr/>
            </p:nvSpPr>
            <p:spPr bwMode="auto">
              <a:xfrm>
                <a:off x="5143" y="168"/>
                <a:ext cx="22" cy="37"/>
              </a:xfrm>
              <a:custGeom>
                <a:avLst/>
                <a:gdLst>
                  <a:gd name="T0" fmla="*/ 10 w 21"/>
                  <a:gd name="T1" fmla="*/ 34 h 34"/>
                  <a:gd name="T2" fmla="*/ 0 w 21"/>
                  <a:gd name="T3" fmla="*/ 24 h 34"/>
                  <a:gd name="T4" fmla="*/ 7 w 21"/>
                  <a:gd name="T5" fmla="*/ 24 h 34"/>
                  <a:gd name="T6" fmla="*/ 11 w 21"/>
                  <a:gd name="T7" fmla="*/ 29 h 34"/>
                  <a:gd name="T8" fmla="*/ 14 w 21"/>
                  <a:gd name="T9" fmla="*/ 26 h 34"/>
                  <a:gd name="T10" fmla="*/ 0 w 21"/>
                  <a:gd name="T11" fmla="*/ 9 h 34"/>
                  <a:gd name="T12" fmla="*/ 11 w 21"/>
                  <a:gd name="T13" fmla="*/ 0 h 34"/>
                  <a:gd name="T14" fmla="*/ 21 w 21"/>
                  <a:gd name="T15" fmla="*/ 10 h 34"/>
                  <a:gd name="T16" fmla="*/ 14 w 21"/>
                  <a:gd name="T17" fmla="*/ 10 h 34"/>
                  <a:gd name="T18" fmla="*/ 11 w 21"/>
                  <a:gd name="T19" fmla="*/ 5 h 34"/>
                  <a:gd name="T20" fmla="*/ 7 w 21"/>
                  <a:gd name="T21" fmla="*/ 8 h 34"/>
                  <a:gd name="T22" fmla="*/ 21 w 21"/>
                  <a:gd name="T23" fmla="*/ 25 h 34"/>
                  <a:gd name="T24" fmla="*/ 10 w 21"/>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4">
                    <a:moveTo>
                      <a:pt x="10" y="34"/>
                    </a:moveTo>
                    <a:cubicBezTo>
                      <a:pt x="1" y="34"/>
                      <a:pt x="0" y="29"/>
                      <a:pt x="0" y="24"/>
                    </a:cubicBezTo>
                    <a:cubicBezTo>
                      <a:pt x="7" y="24"/>
                      <a:pt x="7" y="24"/>
                      <a:pt x="7" y="24"/>
                    </a:cubicBezTo>
                    <a:cubicBezTo>
                      <a:pt x="7" y="27"/>
                      <a:pt x="7" y="29"/>
                      <a:pt x="11" y="29"/>
                    </a:cubicBezTo>
                    <a:cubicBezTo>
                      <a:pt x="13" y="29"/>
                      <a:pt x="14" y="28"/>
                      <a:pt x="14" y="26"/>
                    </a:cubicBezTo>
                    <a:cubicBezTo>
                      <a:pt x="14" y="20"/>
                      <a:pt x="0" y="19"/>
                      <a:pt x="0" y="9"/>
                    </a:cubicBezTo>
                    <a:cubicBezTo>
                      <a:pt x="0" y="4"/>
                      <a:pt x="3" y="0"/>
                      <a:pt x="11" y="0"/>
                    </a:cubicBezTo>
                    <a:cubicBezTo>
                      <a:pt x="18" y="0"/>
                      <a:pt x="21" y="3"/>
                      <a:pt x="21" y="10"/>
                    </a:cubicBezTo>
                    <a:cubicBezTo>
                      <a:pt x="14" y="10"/>
                      <a:pt x="14" y="10"/>
                      <a:pt x="14" y="10"/>
                    </a:cubicBezTo>
                    <a:cubicBezTo>
                      <a:pt x="14" y="7"/>
                      <a:pt x="14" y="5"/>
                      <a:pt x="11" y="5"/>
                    </a:cubicBezTo>
                    <a:cubicBezTo>
                      <a:pt x="9" y="5"/>
                      <a:pt x="7" y="6"/>
                      <a:pt x="7" y="8"/>
                    </a:cubicBezTo>
                    <a:cubicBezTo>
                      <a:pt x="7" y="15"/>
                      <a:pt x="21" y="14"/>
                      <a:pt x="21" y="25"/>
                    </a:cubicBezTo>
                    <a:cubicBezTo>
                      <a:pt x="21"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3" name="Freeform 7">
                <a:extLst>
                  <a:ext uri="{FF2B5EF4-FFF2-40B4-BE49-F238E27FC236}">
                    <a16:creationId xmlns:a16="http://schemas.microsoft.com/office/drawing/2014/main" id="{B4017693-7066-4B4F-8267-B08B2C9120EF}"/>
                  </a:ext>
                </a:extLst>
              </p:cNvPr>
              <p:cNvSpPr>
                <a:spLocks noEditPoints="1"/>
              </p:cNvSpPr>
              <p:nvPr/>
            </p:nvSpPr>
            <p:spPr bwMode="auto">
              <a:xfrm>
                <a:off x="5169" y="169"/>
                <a:ext cx="28" cy="36"/>
              </a:xfrm>
              <a:custGeom>
                <a:avLst/>
                <a:gdLst>
                  <a:gd name="T0" fmla="*/ 0 w 28"/>
                  <a:gd name="T1" fmla="*/ 36 h 36"/>
                  <a:gd name="T2" fmla="*/ 9 w 28"/>
                  <a:gd name="T3" fmla="*/ 0 h 36"/>
                  <a:gd name="T4" fmla="*/ 19 w 28"/>
                  <a:gd name="T5" fmla="*/ 0 h 36"/>
                  <a:gd name="T6" fmla="*/ 28 w 28"/>
                  <a:gd name="T7" fmla="*/ 36 h 36"/>
                  <a:gd name="T8" fmla="*/ 21 w 28"/>
                  <a:gd name="T9" fmla="*/ 36 h 36"/>
                  <a:gd name="T10" fmla="*/ 19 w 28"/>
                  <a:gd name="T11" fmla="*/ 27 h 36"/>
                  <a:gd name="T12" fmla="*/ 9 w 28"/>
                  <a:gd name="T13" fmla="*/ 27 h 36"/>
                  <a:gd name="T14" fmla="*/ 7 w 28"/>
                  <a:gd name="T15" fmla="*/ 36 h 36"/>
                  <a:gd name="T16" fmla="*/ 0 w 28"/>
                  <a:gd name="T17" fmla="*/ 36 h 36"/>
                  <a:gd name="T18" fmla="*/ 13 w 28"/>
                  <a:gd name="T19" fmla="*/ 7 h 36"/>
                  <a:gd name="T20" fmla="*/ 13 w 28"/>
                  <a:gd name="T21" fmla="*/ 7 h 36"/>
                  <a:gd name="T22" fmla="*/ 10 w 28"/>
                  <a:gd name="T23" fmla="*/ 22 h 36"/>
                  <a:gd name="T24" fmla="*/ 18 w 28"/>
                  <a:gd name="T25" fmla="*/ 22 h 36"/>
                  <a:gd name="T26" fmla="*/ 13 w 28"/>
                  <a:gd name="T27"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0" y="36"/>
                    </a:moveTo>
                    <a:lnTo>
                      <a:pt x="9" y="0"/>
                    </a:lnTo>
                    <a:lnTo>
                      <a:pt x="19" y="0"/>
                    </a:lnTo>
                    <a:lnTo>
                      <a:pt x="28" y="36"/>
                    </a:lnTo>
                    <a:lnTo>
                      <a:pt x="21" y="36"/>
                    </a:lnTo>
                    <a:lnTo>
                      <a:pt x="19" y="27"/>
                    </a:lnTo>
                    <a:lnTo>
                      <a:pt x="9" y="27"/>
                    </a:lnTo>
                    <a:lnTo>
                      <a:pt x="7" y="36"/>
                    </a:lnTo>
                    <a:lnTo>
                      <a:pt x="0" y="36"/>
                    </a:lnTo>
                    <a:close/>
                    <a:moveTo>
                      <a:pt x="13" y="7"/>
                    </a:moveTo>
                    <a:lnTo>
                      <a:pt x="13" y="7"/>
                    </a:lnTo>
                    <a:lnTo>
                      <a:pt x="10" y="22"/>
                    </a:lnTo>
                    <a:lnTo>
                      <a:pt x="18" y="22"/>
                    </a:lnTo>
                    <a:lnTo>
                      <a:pt x="13" y="7"/>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4" name="Freeform 8">
                <a:extLst>
                  <a:ext uri="{FF2B5EF4-FFF2-40B4-BE49-F238E27FC236}">
                    <a16:creationId xmlns:a16="http://schemas.microsoft.com/office/drawing/2014/main" id="{145213B1-5CA3-4F64-A3A5-5D0D9DA86A1C}"/>
                  </a:ext>
                </a:extLst>
              </p:cNvPr>
              <p:cNvSpPr>
                <a:spLocks/>
              </p:cNvSpPr>
              <p:nvPr/>
            </p:nvSpPr>
            <p:spPr bwMode="auto">
              <a:xfrm>
                <a:off x="5201" y="169"/>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8 h 36"/>
                  <a:gd name="T20" fmla="*/ 27 w 35"/>
                  <a:gd name="T21" fmla="*/ 8 h 36"/>
                  <a:gd name="T22" fmla="*/ 21 w 35"/>
                  <a:gd name="T23" fmla="*/ 36 h 36"/>
                  <a:gd name="T24" fmla="*/ 13 w 35"/>
                  <a:gd name="T25" fmla="*/ 36 h 36"/>
                  <a:gd name="T26" fmla="*/ 7 w 35"/>
                  <a:gd name="T27" fmla="*/ 8 h 36"/>
                  <a:gd name="T28" fmla="*/ 7 w 35"/>
                  <a:gd name="T29" fmla="*/ 8 h 36"/>
                  <a:gd name="T30" fmla="*/ 7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8"/>
                    </a:lnTo>
                    <a:lnTo>
                      <a:pt x="27" y="8"/>
                    </a:lnTo>
                    <a:lnTo>
                      <a:pt x="21" y="36"/>
                    </a:lnTo>
                    <a:lnTo>
                      <a:pt x="13" y="36"/>
                    </a:lnTo>
                    <a:lnTo>
                      <a:pt x="7" y="8"/>
                    </a:lnTo>
                    <a:lnTo>
                      <a:pt x="7" y="8"/>
                    </a:lnTo>
                    <a:lnTo>
                      <a:pt x="7"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5" name="Freeform 9">
                <a:extLst>
                  <a:ext uri="{FF2B5EF4-FFF2-40B4-BE49-F238E27FC236}">
                    <a16:creationId xmlns:a16="http://schemas.microsoft.com/office/drawing/2014/main" id="{AF9223DB-41A3-4806-900A-C136434B96FC}"/>
                  </a:ext>
                </a:extLst>
              </p:cNvPr>
              <p:cNvSpPr>
                <a:spLocks/>
              </p:cNvSpPr>
              <p:nvPr/>
            </p:nvSpPr>
            <p:spPr bwMode="auto">
              <a:xfrm>
                <a:off x="5241" y="168"/>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4 w 22"/>
                  <a:gd name="T17" fmla="*/ 10 h 34"/>
                  <a:gd name="T18" fmla="*/ 11 w 22"/>
                  <a:gd name="T19" fmla="*/ 5 h 34"/>
                  <a:gd name="T20" fmla="*/ 8 w 22"/>
                  <a:gd name="T21" fmla="*/ 8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3" y="29"/>
                      <a:pt x="15" y="28"/>
                      <a:pt x="15" y="26"/>
                    </a:cubicBezTo>
                    <a:cubicBezTo>
                      <a:pt x="15" y="20"/>
                      <a:pt x="1" y="19"/>
                      <a:pt x="1" y="9"/>
                    </a:cubicBezTo>
                    <a:cubicBezTo>
                      <a:pt x="1" y="4"/>
                      <a:pt x="3" y="0"/>
                      <a:pt x="12" y="0"/>
                    </a:cubicBezTo>
                    <a:cubicBezTo>
                      <a:pt x="18" y="0"/>
                      <a:pt x="22" y="3"/>
                      <a:pt x="21" y="10"/>
                    </a:cubicBezTo>
                    <a:cubicBezTo>
                      <a:pt x="14" y="10"/>
                      <a:pt x="14" y="10"/>
                      <a:pt x="14" y="10"/>
                    </a:cubicBezTo>
                    <a:cubicBezTo>
                      <a:pt x="14" y="7"/>
                      <a:pt x="14" y="5"/>
                      <a:pt x="11" y="5"/>
                    </a:cubicBezTo>
                    <a:cubicBezTo>
                      <a:pt x="9" y="5"/>
                      <a:pt x="8" y="6"/>
                      <a:pt x="8" y="8"/>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6" name="Freeform 10">
                <a:extLst>
                  <a:ext uri="{FF2B5EF4-FFF2-40B4-BE49-F238E27FC236}">
                    <a16:creationId xmlns:a16="http://schemas.microsoft.com/office/drawing/2014/main" id="{5182F286-A703-400E-9D27-0DA50DD31343}"/>
                  </a:ext>
                </a:extLst>
              </p:cNvPr>
              <p:cNvSpPr>
                <a:spLocks/>
              </p:cNvSpPr>
              <p:nvPr/>
            </p:nvSpPr>
            <p:spPr bwMode="auto">
              <a:xfrm>
                <a:off x="5270" y="169"/>
                <a:ext cx="23" cy="36"/>
              </a:xfrm>
              <a:custGeom>
                <a:avLst/>
                <a:gdLst>
                  <a:gd name="T0" fmla="*/ 22 w 22"/>
                  <a:gd name="T1" fmla="*/ 0 h 33"/>
                  <a:gd name="T2" fmla="*/ 22 w 22"/>
                  <a:gd name="T3" fmla="*/ 23 h 33"/>
                  <a:gd name="T4" fmla="*/ 11 w 22"/>
                  <a:gd name="T5" fmla="*/ 33 h 33"/>
                  <a:gd name="T6" fmla="*/ 0 w 22"/>
                  <a:gd name="T7" fmla="*/ 23 h 33"/>
                  <a:gd name="T8" fmla="*/ 0 w 22"/>
                  <a:gd name="T9" fmla="*/ 0 h 33"/>
                  <a:gd name="T10" fmla="*/ 6 w 22"/>
                  <a:gd name="T11" fmla="*/ 0 h 33"/>
                  <a:gd name="T12" fmla="*/ 6 w 22"/>
                  <a:gd name="T13" fmla="*/ 23 h 33"/>
                  <a:gd name="T14" fmla="*/ 11 w 22"/>
                  <a:gd name="T15" fmla="*/ 28 h 33"/>
                  <a:gd name="T16" fmla="*/ 15 w 22"/>
                  <a:gd name="T17" fmla="*/ 23 h 33"/>
                  <a:gd name="T18" fmla="*/ 15 w 22"/>
                  <a:gd name="T19" fmla="*/ 0 h 33"/>
                  <a:gd name="T20" fmla="*/ 22 w 2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3">
                    <a:moveTo>
                      <a:pt x="22" y="0"/>
                    </a:moveTo>
                    <a:cubicBezTo>
                      <a:pt x="22" y="23"/>
                      <a:pt x="22" y="23"/>
                      <a:pt x="22" y="23"/>
                    </a:cubicBezTo>
                    <a:cubicBezTo>
                      <a:pt x="22" y="28"/>
                      <a:pt x="19" y="33"/>
                      <a:pt x="11" y="33"/>
                    </a:cubicBezTo>
                    <a:cubicBezTo>
                      <a:pt x="3" y="33"/>
                      <a:pt x="0" y="29"/>
                      <a:pt x="0" y="23"/>
                    </a:cubicBezTo>
                    <a:cubicBezTo>
                      <a:pt x="0" y="0"/>
                      <a:pt x="0" y="0"/>
                      <a:pt x="0" y="0"/>
                    </a:cubicBezTo>
                    <a:cubicBezTo>
                      <a:pt x="6" y="0"/>
                      <a:pt x="6" y="0"/>
                      <a:pt x="6" y="0"/>
                    </a:cubicBezTo>
                    <a:cubicBezTo>
                      <a:pt x="6" y="23"/>
                      <a:pt x="6" y="23"/>
                      <a:pt x="6" y="23"/>
                    </a:cubicBezTo>
                    <a:cubicBezTo>
                      <a:pt x="6" y="27"/>
                      <a:pt x="8" y="28"/>
                      <a:pt x="11" y="28"/>
                    </a:cubicBezTo>
                    <a:cubicBezTo>
                      <a:pt x="14" y="28"/>
                      <a:pt x="15" y="26"/>
                      <a:pt x="15" y="23"/>
                    </a:cubicBezTo>
                    <a:cubicBezTo>
                      <a:pt x="15" y="0"/>
                      <a:pt x="15" y="0"/>
                      <a:pt x="15" y="0"/>
                    </a:cubicBezTo>
                    <a:lnTo>
                      <a:pt x="2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7" name="Freeform 11">
                <a:extLst>
                  <a:ext uri="{FF2B5EF4-FFF2-40B4-BE49-F238E27FC236}">
                    <a16:creationId xmlns:a16="http://schemas.microsoft.com/office/drawing/2014/main" id="{FFCB1E3D-8B99-4AA3-BB59-0C271AB656B7}"/>
                  </a:ext>
                </a:extLst>
              </p:cNvPr>
              <p:cNvSpPr>
                <a:spLocks/>
              </p:cNvSpPr>
              <p:nvPr/>
            </p:nvSpPr>
            <p:spPr bwMode="auto">
              <a:xfrm>
                <a:off x="5300" y="169"/>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7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7"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8" name="Freeform 12">
                <a:extLst>
                  <a:ext uri="{FF2B5EF4-FFF2-40B4-BE49-F238E27FC236}">
                    <a16:creationId xmlns:a16="http://schemas.microsoft.com/office/drawing/2014/main" id="{0998E6C0-6A31-46D7-8788-E8079F47EEA5}"/>
                  </a:ext>
                </a:extLst>
              </p:cNvPr>
              <p:cNvSpPr>
                <a:spLocks/>
              </p:cNvSpPr>
              <p:nvPr/>
            </p:nvSpPr>
            <p:spPr bwMode="auto">
              <a:xfrm>
                <a:off x="5332" y="168"/>
                <a:ext cx="24" cy="37"/>
              </a:xfrm>
              <a:custGeom>
                <a:avLst/>
                <a:gdLst>
                  <a:gd name="T0" fmla="*/ 16 w 23"/>
                  <a:gd name="T1" fmla="*/ 11 h 34"/>
                  <a:gd name="T2" fmla="*/ 12 w 23"/>
                  <a:gd name="T3" fmla="*/ 5 h 34"/>
                  <a:gd name="T4" fmla="*/ 7 w 23"/>
                  <a:gd name="T5" fmla="*/ 17 h 34"/>
                  <a:gd name="T6" fmla="*/ 12 w 23"/>
                  <a:gd name="T7" fmla="*/ 30 h 34"/>
                  <a:gd name="T8" fmla="*/ 16 w 23"/>
                  <a:gd name="T9" fmla="*/ 29 h 34"/>
                  <a:gd name="T10" fmla="*/ 16 w 23"/>
                  <a:gd name="T11" fmla="*/ 22 h 34"/>
                  <a:gd name="T12" fmla="*/ 12 w 23"/>
                  <a:gd name="T13" fmla="*/ 22 h 34"/>
                  <a:gd name="T14" fmla="*/ 12 w 23"/>
                  <a:gd name="T15" fmla="*/ 16 h 34"/>
                  <a:gd name="T16" fmla="*/ 23 w 23"/>
                  <a:gd name="T17" fmla="*/ 16 h 34"/>
                  <a:gd name="T18" fmla="*/ 23 w 23"/>
                  <a:gd name="T19" fmla="*/ 33 h 34"/>
                  <a:gd name="T20" fmla="*/ 13 w 23"/>
                  <a:gd name="T21" fmla="*/ 34 h 34"/>
                  <a:gd name="T22" fmla="*/ 0 w 23"/>
                  <a:gd name="T23" fmla="*/ 17 h 34"/>
                  <a:gd name="T24" fmla="*/ 12 w 23"/>
                  <a:gd name="T25" fmla="*/ 0 h 34"/>
                  <a:gd name="T26" fmla="*/ 23 w 23"/>
                  <a:gd name="T27" fmla="*/ 11 h 34"/>
                  <a:gd name="T28" fmla="*/ 16 w 23"/>
                  <a:gd name="T2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16" y="11"/>
                    </a:moveTo>
                    <a:cubicBezTo>
                      <a:pt x="16" y="8"/>
                      <a:pt x="15" y="5"/>
                      <a:pt x="12" y="5"/>
                    </a:cubicBezTo>
                    <a:cubicBezTo>
                      <a:pt x="7" y="5"/>
                      <a:pt x="7" y="11"/>
                      <a:pt x="7" y="17"/>
                    </a:cubicBezTo>
                    <a:cubicBezTo>
                      <a:pt x="7" y="28"/>
                      <a:pt x="8" y="30"/>
                      <a:pt x="12" y="30"/>
                    </a:cubicBezTo>
                    <a:cubicBezTo>
                      <a:pt x="14" y="30"/>
                      <a:pt x="15" y="29"/>
                      <a:pt x="16" y="29"/>
                    </a:cubicBezTo>
                    <a:cubicBezTo>
                      <a:pt x="16" y="22"/>
                      <a:pt x="16" y="22"/>
                      <a:pt x="16" y="22"/>
                    </a:cubicBezTo>
                    <a:cubicBezTo>
                      <a:pt x="12" y="22"/>
                      <a:pt x="12" y="22"/>
                      <a:pt x="12" y="22"/>
                    </a:cubicBezTo>
                    <a:cubicBezTo>
                      <a:pt x="12" y="16"/>
                      <a:pt x="12" y="16"/>
                      <a:pt x="12" y="16"/>
                    </a:cubicBezTo>
                    <a:cubicBezTo>
                      <a:pt x="23" y="16"/>
                      <a:pt x="23" y="16"/>
                      <a:pt x="23" y="16"/>
                    </a:cubicBezTo>
                    <a:cubicBezTo>
                      <a:pt x="23" y="33"/>
                      <a:pt x="23" y="33"/>
                      <a:pt x="23" y="33"/>
                    </a:cubicBezTo>
                    <a:cubicBezTo>
                      <a:pt x="21" y="34"/>
                      <a:pt x="16" y="34"/>
                      <a:pt x="13" y="34"/>
                    </a:cubicBezTo>
                    <a:cubicBezTo>
                      <a:pt x="2" y="34"/>
                      <a:pt x="0" y="30"/>
                      <a:pt x="0" y="17"/>
                    </a:cubicBezTo>
                    <a:cubicBezTo>
                      <a:pt x="0" y="8"/>
                      <a:pt x="1" y="0"/>
                      <a:pt x="12" y="0"/>
                    </a:cubicBezTo>
                    <a:cubicBezTo>
                      <a:pt x="19" y="0"/>
                      <a:pt x="23" y="4"/>
                      <a:pt x="23" y="11"/>
                    </a:cubicBezTo>
                    <a:lnTo>
                      <a:pt x="16" y="11"/>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9" name="Freeform 13">
                <a:extLst>
                  <a:ext uri="{FF2B5EF4-FFF2-40B4-BE49-F238E27FC236}">
                    <a16:creationId xmlns:a16="http://schemas.microsoft.com/office/drawing/2014/main" id="{A0E2FBE7-BD47-4420-BD2E-72BDF351FF79}"/>
                  </a:ext>
                </a:extLst>
              </p:cNvPr>
              <p:cNvSpPr>
                <a:spLocks/>
              </p:cNvSpPr>
              <p:nvPr/>
            </p:nvSpPr>
            <p:spPr bwMode="auto">
              <a:xfrm>
                <a:off x="5144" y="225"/>
                <a:ext cx="19" cy="36"/>
              </a:xfrm>
              <a:custGeom>
                <a:avLst/>
                <a:gdLst>
                  <a:gd name="T0" fmla="*/ 0 w 19"/>
                  <a:gd name="T1" fmla="*/ 36 h 36"/>
                  <a:gd name="T2" fmla="*/ 0 w 19"/>
                  <a:gd name="T3" fmla="*/ 0 h 36"/>
                  <a:gd name="T4" fmla="*/ 19 w 19"/>
                  <a:gd name="T5" fmla="*/ 0 h 36"/>
                  <a:gd name="T6" fmla="*/ 19 w 19"/>
                  <a:gd name="T7" fmla="*/ 5 h 36"/>
                  <a:gd name="T8" fmla="*/ 8 w 19"/>
                  <a:gd name="T9" fmla="*/ 5 h 36"/>
                  <a:gd name="T10" fmla="*/ 8 w 19"/>
                  <a:gd name="T11" fmla="*/ 14 h 36"/>
                  <a:gd name="T12" fmla="*/ 18 w 19"/>
                  <a:gd name="T13" fmla="*/ 14 h 36"/>
                  <a:gd name="T14" fmla="*/ 18 w 19"/>
                  <a:gd name="T15" fmla="*/ 19 h 36"/>
                  <a:gd name="T16" fmla="*/ 8 w 19"/>
                  <a:gd name="T17" fmla="*/ 19 h 36"/>
                  <a:gd name="T18" fmla="*/ 8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8" y="5"/>
                    </a:lnTo>
                    <a:lnTo>
                      <a:pt x="8" y="14"/>
                    </a:lnTo>
                    <a:lnTo>
                      <a:pt x="18" y="14"/>
                    </a:lnTo>
                    <a:lnTo>
                      <a:pt x="18" y="19"/>
                    </a:lnTo>
                    <a:lnTo>
                      <a:pt x="8" y="19"/>
                    </a:lnTo>
                    <a:lnTo>
                      <a:pt x="8"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0" name="Freeform 14">
                <a:extLst>
                  <a:ext uri="{FF2B5EF4-FFF2-40B4-BE49-F238E27FC236}">
                    <a16:creationId xmlns:a16="http://schemas.microsoft.com/office/drawing/2014/main" id="{33DB7220-0BAE-4768-B839-C9162469677D}"/>
                  </a:ext>
                </a:extLst>
              </p:cNvPr>
              <p:cNvSpPr>
                <a:spLocks/>
              </p:cNvSpPr>
              <p:nvPr/>
            </p:nvSpPr>
            <p:spPr bwMode="auto">
              <a:xfrm>
                <a:off x="5169" y="225"/>
                <a:ext cx="18" cy="36"/>
              </a:xfrm>
              <a:custGeom>
                <a:avLst/>
                <a:gdLst>
                  <a:gd name="T0" fmla="*/ 0 w 18"/>
                  <a:gd name="T1" fmla="*/ 36 h 36"/>
                  <a:gd name="T2" fmla="*/ 0 w 18"/>
                  <a:gd name="T3" fmla="*/ 0 h 36"/>
                  <a:gd name="T4" fmla="*/ 7 w 18"/>
                  <a:gd name="T5" fmla="*/ 0 h 36"/>
                  <a:gd name="T6" fmla="*/ 7 w 18"/>
                  <a:gd name="T7" fmla="*/ 29 h 36"/>
                  <a:gd name="T8" fmla="*/ 18 w 18"/>
                  <a:gd name="T9" fmla="*/ 29 h 36"/>
                  <a:gd name="T10" fmla="*/ 18 w 18"/>
                  <a:gd name="T11" fmla="*/ 36 h 36"/>
                  <a:gd name="T12" fmla="*/ 0 w 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8" h="36">
                    <a:moveTo>
                      <a:pt x="0" y="36"/>
                    </a:moveTo>
                    <a:lnTo>
                      <a:pt x="0" y="0"/>
                    </a:lnTo>
                    <a:lnTo>
                      <a:pt x="7" y="0"/>
                    </a:lnTo>
                    <a:lnTo>
                      <a:pt x="7" y="29"/>
                    </a:lnTo>
                    <a:lnTo>
                      <a:pt x="18" y="29"/>
                    </a:lnTo>
                    <a:lnTo>
                      <a:pt x="1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1" name="Freeform 15">
                <a:extLst>
                  <a:ext uri="{FF2B5EF4-FFF2-40B4-BE49-F238E27FC236}">
                    <a16:creationId xmlns:a16="http://schemas.microsoft.com/office/drawing/2014/main" id="{34716AE1-7819-43B5-8EB2-ECED404CF30F}"/>
                  </a:ext>
                </a:extLst>
              </p:cNvPr>
              <p:cNvSpPr>
                <a:spLocks/>
              </p:cNvSpPr>
              <p:nvPr/>
            </p:nvSpPr>
            <p:spPr bwMode="auto">
              <a:xfrm>
                <a:off x="5190" y="225"/>
                <a:ext cx="20" cy="36"/>
              </a:xfrm>
              <a:custGeom>
                <a:avLst/>
                <a:gdLst>
                  <a:gd name="T0" fmla="*/ 0 w 20"/>
                  <a:gd name="T1" fmla="*/ 36 h 36"/>
                  <a:gd name="T2" fmla="*/ 0 w 20"/>
                  <a:gd name="T3" fmla="*/ 0 h 36"/>
                  <a:gd name="T4" fmla="*/ 19 w 20"/>
                  <a:gd name="T5" fmla="*/ 0 h 36"/>
                  <a:gd name="T6" fmla="*/ 19 w 20"/>
                  <a:gd name="T7" fmla="*/ 5 h 36"/>
                  <a:gd name="T8" fmla="*/ 7 w 20"/>
                  <a:gd name="T9" fmla="*/ 5 h 36"/>
                  <a:gd name="T10" fmla="*/ 7 w 20"/>
                  <a:gd name="T11" fmla="*/ 14 h 36"/>
                  <a:gd name="T12" fmla="*/ 19 w 20"/>
                  <a:gd name="T13" fmla="*/ 14 h 36"/>
                  <a:gd name="T14" fmla="*/ 19 w 20"/>
                  <a:gd name="T15" fmla="*/ 19 h 36"/>
                  <a:gd name="T16" fmla="*/ 7 w 20"/>
                  <a:gd name="T17" fmla="*/ 19 h 36"/>
                  <a:gd name="T18" fmla="*/ 7 w 20"/>
                  <a:gd name="T19" fmla="*/ 30 h 36"/>
                  <a:gd name="T20" fmla="*/ 20 w 20"/>
                  <a:gd name="T21" fmla="*/ 30 h 36"/>
                  <a:gd name="T22" fmla="*/ 20 w 20"/>
                  <a:gd name="T23" fmla="*/ 36 h 36"/>
                  <a:gd name="T24" fmla="*/ 0 w 2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6">
                    <a:moveTo>
                      <a:pt x="0" y="36"/>
                    </a:moveTo>
                    <a:lnTo>
                      <a:pt x="0" y="0"/>
                    </a:lnTo>
                    <a:lnTo>
                      <a:pt x="19" y="0"/>
                    </a:lnTo>
                    <a:lnTo>
                      <a:pt x="19" y="5"/>
                    </a:lnTo>
                    <a:lnTo>
                      <a:pt x="7" y="5"/>
                    </a:lnTo>
                    <a:lnTo>
                      <a:pt x="7" y="14"/>
                    </a:lnTo>
                    <a:lnTo>
                      <a:pt x="19" y="14"/>
                    </a:lnTo>
                    <a:lnTo>
                      <a:pt x="19" y="19"/>
                    </a:lnTo>
                    <a:lnTo>
                      <a:pt x="7" y="19"/>
                    </a:lnTo>
                    <a:lnTo>
                      <a:pt x="7" y="30"/>
                    </a:lnTo>
                    <a:lnTo>
                      <a:pt x="20" y="30"/>
                    </a:lnTo>
                    <a:lnTo>
                      <a:pt x="20"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2" name="Freeform 16">
                <a:extLst>
                  <a:ext uri="{FF2B5EF4-FFF2-40B4-BE49-F238E27FC236}">
                    <a16:creationId xmlns:a16="http://schemas.microsoft.com/office/drawing/2014/main" id="{AC4CC818-BDA7-43CA-AF08-33749FE9168E}"/>
                  </a:ext>
                </a:extLst>
              </p:cNvPr>
              <p:cNvSpPr>
                <a:spLocks/>
              </p:cNvSpPr>
              <p:nvPr/>
            </p:nvSpPr>
            <p:spPr bwMode="auto">
              <a:xfrm>
                <a:off x="5214"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3" name="Freeform 17">
                <a:extLst>
                  <a:ext uri="{FF2B5EF4-FFF2-40B4-BE49-F238E27FC236}">
                    <a16:creationId xmlns:a16="http://schemas.microsoft.com/office/drawing/2014/main" id="{62FBE8B3-FAA0-45A1-92A1-258D256DBB51}"/>
                  </a:ext>
                </a:extLst>
              </p:cNvPr>
              <p:cNvSpPr>
                <a:spLocks/>
              </p:cNvSpPr>
              <p:nvPr/>
            </p:nvSpPr>
            <p:spPr bwMode="auto">
              <a:xfrm>
                <a:off x="5239" y="225"/>
                <a:ext cx="24" cy="36"/>
              </a:xfrm>
              <a:custGeom>
                <a:avLst/>
                <a:gdLst>
                  <a:gd name="T0" fmla="*/ 24 w 24"/>
                  <a:gd name="T1" fmla="*/ 0 h 36"/>
                  <a:gd name="T2" fmla="*/ 24 w 24"/>
                  <a:gd name="T3" fmla="*/ 5 h 36"/>
                  <a:gd name="T4" fmla="*/ 16 w 24"/>
                  <a:gd name="T5" fmla="*/ 5 h 36"/>
                  <a:gd name="T6" fmla="*/ 16 w 24"/>
                  <a:gd name="T7" fmla="*/ 36 h 36"/>
                  <a:gd name="T8" fmla="*/ 8 w 24"/>
                  <a:gd name="T9" fmla="*/ 36 h 36"/>
                  <a:gd name="T10" fmla="*/ 8 w 24"/>
                  <a:gd name="T11" fmla="*/ 5 h 36"/>
                  <a:gd name="T12" fmla="*/ 0 w 24"/>
                  <a:gd name="T13" fmla="*/ 5 h 36"/>
                  <a:gd name="T14" fmla="*/ 0 w 24"/>
                  <a:gd name="T15" fmla="*/ 0 h 36"/>
                  <a:gd name="T16" fmla="*/ 2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0"/>
                    </a:moveTo>
                    <a:lnTo>
                      <a:pt x="24" y="5"/>
                    </a:lnTo>
                    <a:lnTo>
                      <a:pt x="16" y="5"/>
                    </a:lnTo>
                    <a:lnTo>
                      <a:pt x="16" y="36"/>
                    </a:lnTo>
                    <a:lnTo>
                      <a:pt x="8" y="36"/>
                    </a:lnTo>
                    <a:lnTo>
                      <a:pt x="8" y="5"/>
                    </a:lnTo>
                    <a:lnTo>
                      <a:pt x="0" y="5"/>
                    </a:lnTo>
                    <a:lnTo>
                      <a:pt x="0" y="0"/>
                    </a:lnTo>
                    <a:lnTo>
                      <a:pt x="24"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4" name="Freeform 18">
                <a:extLst>
                  <a:ext uri="{FF2B5EF4-FFF2-40B4-BE49-F238E27FC236}">
                    <a16:creationId xmlns:a16="http://schemas.microsoft.com/office/drawing/2014/main" id="{8F0659B0-AC79-4A5A-8074-E37CA5C7145B}"/>
                  </a:ext>
                </a:extLst>
              </p:cNvPr>
              <p:cNvSpPr>
                <a:spLocks noEditPoints="1"/>
              </p:cNvSpPr>
              <p:nvPr/>
            </p:nvSpPr>
            <p:spPr bwMode="auto">
              <a:xfrm>
                <a:off x="5267" y="225"/>
                <a:ext cx="22" cy="36"/>
              </a:xfrm>
              <a:custGeom>
                <a:avLst/>
                <a:gdLst>
                  <a:gd name="T0" fmla="*/ 7 w 21"/>
                  <a:gd name="T1" fmla="*/ 33 h 33"/>
                  <a:gd name="T2" fmla="*/ 0 w 21"/>
                  <a:gd name="T3" fmla="*/ 33 h 33"/>
                  <a:gd name="T4" fmla="*/ 0 w 21"/>
                  <a:gd name="T5" fmla="*/ 0 h 33"/>
                  <a:gd name="T6" fmla="*/ 13 w 21"/>
                  <a:gd name="T7" fmla="*/ 0 h 33"/>
                  <a:gd name="T8" fmla="*/ 21 w 21"/>
                  <a:gd name="T9" fmla="*/ 8 h 33"/>
                  <a:gd name="T10" fmla="*/ 14 w 21"/>
                  <a:gd name="T11" fmla="*/ 16 h 33"/>
                  <a:gd name="T12" fmla="*/ 14 w 21"/>
                  <a:gd name="T13" fmla="*/ 17 h 33"/>
                  <a:gd name="T14" fmla="*/ 20 w 21"/>
                  <a:gd name="T15" fmla="*/ 23 h 33"/>
                  <a:gd name="T16" fmla="*/ 21 w 21"/>
                  <a:gd name="T17" fmla="*/ 33 h 33"/>
                  <a:gd name="T18" fmla="*/ 14 w 21"/>
                  <a:gd name="T19" fmla="*/ 33 h 33"/>
                  <a:gd name="T20" fmla="*/ 14 w 21"/>
                  <a:gd name="T21" fmla="*/ 26 h 33"/>
                  <a:gd name="T22" fmla="*/ 9 w 21"/>
                  <a:gd name="T23" fmla="*/ 19 h 33"/>
                  <a:gd name="T24" fmla="*/ 7 w 21"/>
                  <a:gd name="T25" fmla="*/ 19 h 33"/>
                  <a:gd name="T26" fmla="*/ 7 w 21"/>
                  <a:gd name="T27" fmla="*/ 33 h 33"/>
                  <a:gd name="T28" fmla="*/ 7 w 21"/>
                  <a:gd name="T29" fmla="*/ 14 h 33"/>
                  <a:gd name="T30" fmla="*/ 10 w 21"/>
                  <a:gd name="T31" fmla="*/ 14 h 33"/>
                  <a:gd name="T32" fmla="*/ 14 w 21"/>
                  <a:gd name="T33" fmla="*/ 9 h 33"/>
                  <a:gd name="T34" fmla="*/ 10 w 21"/>
                  <a:gd name="T35" fmla="*/ 5 h 33"/>
                  <a:gd name="T36" fmla="*/ 7 w 21"/>
                  <a:gd name="T37" fmla="*/ 5 h 33"/>
                  <a:gd name="T38" fmla="*/ 7 w 21"/>
                  <a:gd name="T3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3">
                    <a:moveTo>
                      <a:pt x="7" y="33"/>
                    </a:moveTo>
                    <a:cubicBezTo>
                      <a:pt x="0" y="33"/>
                      <a:pt x="0" y="33"/>
                      <a:pt x="0" y="33"/>
                    </a:cubicBezTo>
                    <a:cubicBezTo>
                      <a:pt x="0" y="0"/>
                      <a:pt x="0" y="0"/>
                      <a:pt x="0" y="0"/>
                    </a:cubicBezTo>
                    <a:cubicBezTo>
                      <a:pt x="13" y="0"/>
                      <a:pt x="13" y="0"/>
                      <a:pt x="13" y="0"/>
                    </a:cubicBezTo>
                    <a:cubicBezTo>
                      <a:pt x="18" y="0"/>
                      <a:pt x="21" y="3"/>
                      <a:pt x="21" y="8"/>
                    </a:cubicBezTo>
                    <a:cubicBezTo>
                      <a:pt x="21" y="13"/>
                      <a:pt x="19" y="16"/>
                      <a:pt x="14" y="16"/>
                    </a:cubicBezTo>
                    <a:cubicBezTo>
                      <a:pt x="14" y="17"/>
                      <a:pt x="14" y="17"/>
                      <a:pt x="14" y="17"/>
                    </a:cubicBezTo>
                    <a:cubicBezTo>
                      <a:pt x="16" y="17"/>
                      <a:pt x="20" y="17"/>
                      <a:pt x="20" y="23"/>
                    </a:cubicBezTo>
                    <a:cubicBezTo>
                      <a:pt x="20" y="25"/>
                      <a:pt x="21" y="31"/>
                      <a:pt x="21" y="33"/>
                    </a:cubicBezTo>
                    <a:cubicBezTo>
                      <a:pt x="14" y="33"/>
                      <a:pt x="14" y="33"/>
                      <a:pt x="14" y="33"/>
                    </a:cubicBezTo>
                    <a:cubicBezTo>
                      <a:pt x="14" y="31"/>
                      <a:pt x="14" y="29"/>
                      <a:pt x="14" y="26"/>
                    </a:cubicBezTo>
                    <a:cubicBezTo>
                      <a:pt x="14" y="22"/>
                      <a:pt x="14" y="19"/>
                      <a:pt x="9" y="19"/>
                    </a:cubicBezTo>
                    <a:cubicBezTo>
                      <a:pt x="7" y="19"/>
                      <a:pt x="7" y="19"/>
                      <a:pt x="7" y="19"/>
                    </a:cubicBezTo>
                    <a:lnTo>
                      <a:pt x="7" y="33"/>
                    </a:lnTo>
                    <a:close/>
                    <a:moveTo>
                      <a:pt x="7" y="14"/>
                    </a:moveTo>
                    <a:cubicBezTo>
                      <a:pt x="10" y="14"/>
                      <a:pt x="10" y="14"/>
                      <a:pt x="10" y="14"/>
                    </a:cubicBezTo>
                    <a:cubicBezTo>
                      <a:pt x="13" y="14"/>
                      <a:pt x="14" y="11"/>
                      <a:pt x="14" y="9"/>
                    </a:cubicBezTo>
                    <a:cubicBezTo>
                      <a:pt x="14" y="6"/>
                      <a:pt x="12" y="5"/>
                      <a:pt x="10" y="5"/>
                    </a:cubicBezTo>
                    <a:cubicBezTo>
                      <a:pt x="7" y="5"/>
                      <a:pt x="7" y="5"/>
                      <a:pt x="7" y="5"/>
                    </a:cubicBezTo>
                    <a:lnTo>
                      <a:pt x="7"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5" name="Freeform 19">
                <a:extLst>
                  <a:ext uri="{FF2B5EF4-FFF2-40B4-BE49-F238E27FC236}">
                    <a16:creationId xmlns:a16="http://schemas.microsoft.com/office/drawing/2014/main" id="{B0681B84-A92F-44CA-B8CF-2020D1197DB1}"/>
                  </a:ext>
                </a:extLst>
              </p:cNvPr>
              <p:cNvSpPr>
                <a:spLocks noEditPoints="1"/>
              </p:cNvSpPr>
              <p:nvPr/>
            </p:nvSpPr>
            <p:spPr bwMode="auto">
              <a:xfrm>
                <a:off x="5293" y="224"/>
                <a:ext cx="25" cy="37"/>
              </a:xfrm>
              <a:custGeom>
                <a:avLst/>
                <a:gdLst>
                  <a:gd name="T0" fmla="*/ 0 w 23"/>
                  <a:gd name="T1" fmla="*/ 17 h 34"/>
                  <a:gd name="T2" fmla="*/ 12 w 23"/>
                  <a:gd name="T3" fmla="*/ 0 h 34"/>
                  <a:gd name="T4" fmla="*/ 23 w 23"/>
                  <a:gd name="T5" fmla="*/ 17 h 34"/>
                  <a:gd name="T6" fmla="*/ 12 w 23"/>
                  <a:gd name="T7" fmla="*/ 34 h 34"/>
                  <a:gd name="T8" fmla="*/ 0 w 23"/>
                  <a:gd name="T9" fmla="*/ 17 h 34"/>
                  <a:gd name="T10" fmla="*/ 16 w 23"/>
                  <a:gd name="T11" fmla="*/ 17 h 34"/>
                  <a:gd name="T12" fmla="*/ 12 w 23"/>
                  <a:gd name="T13" fmla="*/ 5 h 34"/>
                  <a:gd name="T14" fmla="*/ 7 w 23"/>
                  <a:gd name="T15" fmla="*/ 17 h 34"/>
                  <a:gd name="T16" fmla="*/ 12 w 23"/>
                  <a:gd name="T17" fmla="*/ 29 h 34"/>
                  <a:gd name="T18" fmla="*/ 16 w 23"/>
                  <a:gd name="T1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4">
                    <a:moveTo>
                      <a:pt x="0" y="17"/>
                    </a:moveTo>
                    <a:cubicBezTo>
                      <a:pt x="0" y="8"/>
                      <a:pt x="0" y="0"/>
                      <a:pt x="12" y="0"/>
                    </a:cubicBezTo>
                    <a:cubicBezTo>
                      <a:pt x="23" y="0"/>
                      <a:pt x="23" y="8"/>
                      <a:pt x="23" y="17"/>
                    </a:cubicBezTo>
                    <a:cubicBezTo>
                      <a:pt x="23" y="26"/>
                      <a:pt x="23" y="34"/>
                      <a:pt x="12" y="34"/>
                    </a:cubicBezTo>
                    <a:cubicBezTo>
                      <a:pt x="0" y="34"/>
                      <a:pt x="0" y="26"/>
                      <a:pt x="0" y="17"/>
                    </a:cubicBezTo>
                    <a:close/>
                    <a:moveTo>
                      <a:pt x="16" y="17"/>
                    </a:moveTo>
                    <a:cubicBezTo>
                      <a:pt x="16" y="9"/>
                      <a:pt x="16" y="5"/>
                      <a:pt x="12" y="5"/>
                    </a:cubicBezTo>
                    <a:cubicBezTo>
                      <a:pt x="8" y="5"/>
                      <a:pt x="7" y="9"/>
                      <a:pt x="7" y="17"/>
                    </a:cubicBezTo>
                    <a:cubicBezTo>
                      <a:pt x="7" y="26"/>
                      <a:pt x="8" y="29"/>
                      <a:pt x="12" y="29"/>
                    </a:cubicBezTo>
                    <a:cubicBezTo>
                      <a:pt x="16" y="29"/>
                      <a:pt x="16" y="26"/>
                      <a:pt x="16"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6" name="Rectangle 20">
                <a:extLst>
                  <a:ext uri="{FF2B5EF4-FFF2-40B4-BE49-F238E27FC236}">
                    <a16:creationId xmlns:a16="http://schemas.microsoft.com/office/drawing/2014/main" id="{3655815F-C992-4760-99E4-A3F19208B41C}"/>
                  </a:ext>
                </a:extLst>
              </p:cNvPr>
              <p:cNvSpPr>
                <a:spLocks noChangeArrowheads="1"/>
              </p:cNvSpPr>
              <p:nvPr/>
            </p:nvSpPr>
            <p:spPr bwMode="auto">
              <a:xfrm>
                <a:off x="5323" y="244"/>
                <a:ext cx="12" cy="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7" name="Freeform 21">
                <a:extLst>
                  <a:ext uri="{FF2B5EF4-FFF2-40B4-BE49-F238E27FC236}">
                    <a16:creationId xmlns:a16="http://schemas.microsoft.com/office/drawing/2014/main" id="{99012DF2-0AD5-4F73-AB1C-AE420F84CFAD}"/>
                  </a:ext>
                </a:extLst>
              </p:cNvPr>
              <p:cNvSpPr>
                <a:spLocks/>
              </p:cNvSpPr>
              <p:nvPr/>
            </p:nvSpPr>
            <p:spPr bwMode="auto">
              <a:xfrm>
                <a:off x="5340" y="225"/>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7 h 36"/>
                  <a:gd name="T20" fmla="*/ 28 w 35"/>
                  <a:gd name="T21" fmla="*/ 7 h 36"/>
                  <a:gd name="T22" fmla="*/ 21 w 35"/>
                  <a:gd name="T23" fmla="*/ 36 h 36"/>
                  <a:gd name="T24" fmla="*/ 14 w 35"/>
                  <a:gd name="T25" fmla="*/ 36 h 36"/>
                  <a:gd name="T26" fmla="*/ 8 w 35"/>
                  <a:gd name="T27" fmla="*/ 7 h 36"/>
                  <a:gd name="T28" fmla="*/ 8 w 35"/>
                  <a:gd name="T29" fmla="*/ 7 h 36"/>
                  <a:gd name="T30" fmla="*/ 8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7"/>
                    </a:lnTo>
                    <a:lnTo>
                      <a:pt x="28" y="7"/>
                    </a:lnTo>
                    <a:lnTo>
                      <a:pt x="21" y="36"/>
                    </a:lnTo>
                    <a:lnTo>
                      <a:pt x="14" y="36"/>
                    </a:lnTo>
                    <a:lnTo>
                      <a:pt x="8" y="7"/>
                    </a:lnTo>
                    <a:lnTo>
                      <a:pt x="8" y="7"/>
                    </a:lnTo>
                    <a:lnTo>
                      <a:pt x="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8" name="Freeform 22">
                <a:extLst>
                  <a:ext uri="{FF2B5EF4-FFF2-40B4-BE49-F238E27FC236}">
                    <a16:creationId xmlns:a16="http://schemas.microsoft.com/office/drawing/2014/main" id="{C0BC4B87-F2CD-47E3-B79C-E3C68D2F0AD6}"/>
                  </a:ext>
                </a:extLst>
              </p:cNvPr>
              <p:cNvSpPr>
                <a:spLocks/>
              </p:cNvSpPr>
              <p:nvPr/>
            </p:nvSpPr>
            <p:spPr bwMode="auto">
              <a:xfrm>
                <a:off x="5382" y="225"/>
                <a:ext cx="19" cy="36"/>
              </a:xfrm>
              <a:custGeom>
                <a:avLst/>
                <a:gdLst>
                  <a:gd name="T0" fmla="*/ 0 w 19"/>
                  <a:gd name="T1" fmla="*/ 36 h 36"/>
                  <a:gd name="T2" fmla="*/ 0 w 19"/>
                  <a:gd name="T3" fmla="*/ 0 h 36"/>
                  <a:gd name="T4" fmla="*/ 19 w 19"/>
                  <a:gd name="T5" fmla="*/ 0 h 36"/>
                  <a:gd name="T6" fmla="*/ 19 w 19"/>
                  <a:gd name="T7" fmla="*/ 5 h 36"/>
                  <a:gd name="T8" fmla="*/ 7 w 19"/>
                  <a:gd name="T9" fmla="*/ 5 h 36"/>
                  <a:gd name="T10" fmla="*/ 7 w 19"/>
                  <a:gd name="T11" fmla="*/ 14 h 36"/>
                  <a:gd name="T12" fmla="*/ 18 w 19"/>
                  <a:gd name="T13" fmla="*/ 14 h 36"/>
                  <a:gd name="T14" fmla="*/ 18 w 19"/>
                  <a:gd name="T15" fmla="*/ 19 h 36"/>
                  <a:gd name="T16" fmla="*/ 7 w 19"/>
                  <a:gd name="T17" fmla="*/ 19 h 36"/>
                  <a:gd name="T18" fmla="*/ 7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7" y="5"/>
                    </a:lnTo>
                    <a:lnTo>
                      <a:pt x="7" y="14"/>
                    </a:lnTo>
                    <a:lnTo>
                      <a:pt x="18" y="14"/>
                    </a:lnTo>
                    <a:lnTo>
                      <a:pt x="18" y="19"/>
                    </a:lnTo>
                    <a:lnTo>
                      <a:pt x="7" y="19"/>
                    </a:lnTo>
                    <a:lnTo>
                      <a:pt x="7"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9" name="Freeform 23">
                <a:extLst>
                  <a:ext uri="{FF2B5EF4-FFF2-40B4-BE49-F238E27FC236}">
                    <a16:creationId xmlns:a16="http://schemas.microsoft.com/office/drawing/2014/main" id="{598A2176-42AE-4C05-9848-F219EA1B9B1C}"/>
                  </a:ext>
                </a:extLst>
              </p:cNvPr>
              <p:cNvSpPr>
                <a:spLocks/>
              </p:cNvSpPr>
              <p:nvPr/>
            </p:nvSpPr>
            <p:spPr bwMode="auto">
              <a:xfrm>
                <a:off x="5405" y="224"/>
                <a:ext cx="24" cy="37"/>
              </a:xfrm>
              <a:custGeom>
                <a:avLst/>
                <a:gdLst>
                  <a:gd name="T0" fmla="*/ 0 w 22"/>
                  <a:gd name="T1" fmla="*/ 17 h 34"/>
                  <a:gd name="T2" fmla="*/ 12 w 22"/>
                  <a:gd name="T3" fmla="*/ 0 h 34"/>
                  <a:gd name="T4" fmla="*/ 22 w 22"/>
                  <a:gd name="T5" fmla="*/ 11 h 34"/>
                  <a:gd name="T6" fmla="*/ 15 w 22"/>
                  <a:gd name="T7" fmla="*/ 11 h 34"/>
                  <a:gd name="T8" fmla="*/ 12 w 22"/>
                  <a:gd name="T9" fmla="*/ 5 h 34"/>
                  <a:gd name="T10" fmla="*/ 8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2" y="11"/>
                    </a:cubicBezTo>
                    <a:cubicBezTo>
                      <a:pt x="15" y="11"/>
                      <a:pt x="15" y="11"/>
                      <a:pt x="15" y="11"/>
                    </a:cubicBezTo>
                    <a:cubicBezTo>
                      <a:pt x="15" y="7"/>
                      <a:pt x="14" y="5"/>
                      <a:pt x="12" y="5"/>
                    </a:cubicBezTo>
                    <a:cubicBezTo>
                      <a:pt x="8" y="5"/>
                      <a:pt x="8" y="9"/>
                      <a:pt x="8" y="17"/>
                    </a:cubicBezTo>
                    <a:cubicBezTo>
                      <a:pt x="8"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0" name="Freeform 24">
                <a:extLst>
                  <a:ext uri="{FF2B5EF4-FFF2-40B4-BE49-F238E27FC236}">
                    <a16:creationId xmlns:a16="http://schemas.microsoft.com/office/drawing/2014/main" id="{641ED939-BCC2-42E6-A126-B34C1B5E5EEF}"/>
                  </a:ext>
                </a:extLst>
              </p:cNvPr>
              <p:cNvSpPr>
                <a:spLocks/>
              </p:cNvSpPr>
              <p:nvPr/>
            </p:nvSpPr>
            <p:spPr bwMode="auto">
              <a:xfrm>
                <a:off x="5434" y="225"/>
                <a:ext cx="23" cy="36"/>
              </a:xfrm>
              <a:custGeom>
                <a:avLst/>
                <a:gdLst>
                  <a:gd name="T0" fmla="*/ 16 w 23"/>
                  <a:gd name="T1" fmla="*/ 14 h 36"/>
                  <a:gd name="T2" fmla="*/ 16 w 23"/>
                  <a:gd name="T3" fmla="*/ 0 h 36"/>
                  <a:gd name="T4" fmla="*/ 23 w 23"/>
                  <a:gd name="T5" fmla="*/ 0 h 36"/>
                  <a:gd name="T6" fmla="*/ 23 w 23"/>
                  <a:gd name="T7" fmla="*/ 36 h 36"/>
                  <a:gd name="T8" fmla="*/ 16 w 23"/>
                  <a:gd name="T9" fmla="*/ 36 h 36"/>
                  <a:gd name="T10" fmla="*/ 16 w 23"/>
                  <a:gd name="T11" fmla="*/ 19 h 36"/>
                  <a:gd name="T12" fmla="*/ 7 w 23"/>
                  <a:gd name="T13" fmla="*/ 19 h 36"/>
                  <a:gd name="T14" fmla="*/ 7 w 23"/>
                  <a:gd name="T15" fmla="*/ 36 h 36"/>
                  <a:gd name="T16" fmla="*/ 0 w 23"/>
                  <a:gd name="T17" fmla="*/ 36 h 36"/>
                  <a:gd name="T18" fmla="*/ 0 w 23"/>
                  <a:gd name="T19" fmla="*/ 0 h 36"/>
                  <a:gd name="T20" fmla="*/ 7 w 23"/>
                  <a:gd name="T21" fmla="*/ 0 h 36"/>
                  <a:gd name="T22" fmla="*/ 7 w 23"/>
                  <a:gd name="T23" fmla="*/ 14 h 36"/>
                  <a:gd name="T24" fmla="*/ 16 w 23"/>
                  <a:gd name="T2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16" y="14"/>
                    </a:moveTo>
                    <a:lnTo>
                      <a:pt x="16" y="0"/>
                    </a:lnTo>
                    <a:lnTo>
                      <a:pt x="23" y="0"/>
                    </a:lnTo>
                    <a:lnTo>
                      <a:pt x="23" y="36"/>
                    </a:lnTo>
                    <a:lnTo>
                      <a:pt x="16" y="36"/>
                    </a:lnTo>
                    <a:lnTo>
                      <a:pt x="16" y="19"/>
                    </a:lnTo>
                    <a:lnTo>
                      <a:pt x="7" y="19"/>
                    </a:lnTo>
                    <a:lnTo>
                      <a:pt x="7" y="36"/>
                    </a:lnTo>
                    <a:lnTo>
                      <a:pt x="0" y="36"/>
                    </a:lnTo>
                    <a:lnTo>
                      <a:pt x="0" y="0"/>
                    </a:lnTo>
                    <a:lnTo>
                      <a:pt x="7" y="0"/>
                    </a:lnTo>
                    <a:lnTo>
                      <a:pt x="7" y="14"/>
                    </a:lnTo>
                    <a:lnTo>
                      <a:pt x="16"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1" name="Freeform 25">
                <a:extLst>
                  <a:ext uri="{FF2B5EF4-FFF2-40B4-BE49-F238E27FC236}">
                    <a16:creationId xmlns:a16="http://schemas.microsoft.com/office/drawing/2014/main" id="{A6304347-FAB1-4EC2-BF5F-BEA9BB4F74DE}"/>
                  </a:ext>
                </a:extLst>
              </p:cNvPr>
              <p:cNvSpPr>
                <a:spLocks noEditPoints="1"/>
              </p:cNvSpPr>
              <p:nvPr/>
            </p:nvSpPr>
            <p:spPr bwMode="auto">
              <a:xfrm>
                <a:off x="5460" y="225"/>
                <a:ext cx="30" cy="36"/>
              </a:xfrm>
              <a:custGeom>
                <a:avLst/>
                <a:gdLst>
                  <a:gd name="T0" fmla="*/ 0 w 30"/>
                  <a:gd name="T1" fmla="*/ 36 h 36"/>
                  <a:gd name="T2" fmla="*/ 10 w 30"/>
                  <a:gd name="T3" fmla="*/ 0 h 36"/>
                  <a:gd name="T4" fmla="*/ 21 w 30"/>
                  <a:gd name="T5" fmla="*/ 0 h 36"/>
                  <a:gd name="T6" fmla="*/ 30 w 30"/>
                  <a:gd name="T7" fmla="*/ 36 h 36"/>
                  <a:gd name="T8" fmla="*/ 22 w 30"/>
                  <a:gd name="T9" fmla="*/ 36 h 36"/>
                  <a:gd name="T10" fmla="*/ 20 w 30"/>
                  <a:gd name="T11" fmla="*/ 27 h 36"/>
                  <a:gd name="T12" fmla="*/ 10 w 30"/>
                  <a:gd name="T13" fmla="*/ 27 h 36"/>
                  <a:gd name="T14" fmla="*/ 8 w 30"/>
                  <a:gd name="T15" fmla="*/ 36 h 36"/>
                  <a:gd name="T16" fmla="*/ 0 w 30"/>
                  <a:gd name="T17" fmla="*/ 36 h 36"/>
                  <a:gd name="T18" fmla="*/ 15 w 30"/>
                  <a:gd name="T19" fmla="*/ 6 h 36"/>
                  <a:gd name="T20" fmla="*/ 14 w 30"/>
                  <a:gd name="T21" fmla="*/ 6 h 36"/>
                  <a:gd name="T22" fmla="*/ 11 w 30"/>
                  <a:gd name="T23" fmla="*/ 21 h 36"/>
                  <a:gd name="T24" fmla="*/ 19 w 30"/>
                  <a:gd name="T25" fmla="*/ 21 h 36"/>
                  <a:gd name="T26" fmla="*/ 15 w 30"/>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0" y="36"/>
                    </a:moveTo>
                    <a:lnTo>
                      <a:pt x="10" y="0"/>
                    </a:lnTo>
                    <a:lnTo>
                      <a:pt x="21" y="0"/>
                    </a:lnTo>
                    <a:lnTo>
                      <a:pt x="30" y="36"/>
                    </a:lnTo>
                    <a:lnTo>
                      <a:pt x="22" y="36"/>
                    </a:lnTo>
                    <a:lnTo>
                      <a:pt x="20" y="27"/>
                    </a:lnTo>
                    <a:lnTo>
                      <a:pt x="10" y="27"/>
                    </a:lnTo>
                    <a:lnTo>
                      <a:pt x="8" y="36"/>
                    </a:lnTo>
                    <a:lnTo>
                      <a:pt x="0" y="36"/>
                    </a:lnTo>
                    <a:close/>
                    <a:moveTo>
                      <a:pt x="15" y="6"/>
                    </a:moveTo>
                    <a:lnTo>
                      <a:pt x="14" y="6"/>
                    </a:lnTo>
                    <a:lnTo>
                      <a:pt x="11" y="21"/>
                    </a:lnTo>
                    <a:lnTo>
                      <a:pt x="19" y="21"/>
                    </a:lnTo>
                    <a:lnTo>
                      <a:pt x="15" y="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2" name="Freeform 26">
                <a:extLst>
                  <a:ext uri="{FF2B5EF4-FFF2-40B4-BE49-F238E27FC236}">
                    <a16:creationId xmlns:a16="http://schemas.microsoft.com/office/drawing/2014/main" id="{F129DB69-6FA3-476C-866D-1CEE98146A4F}"/>
                  </a:ext>
                </a:extLst>
              </p:cNvPr>
              <p:cNvSpPr>
                <a:spLocks/>
              </p:cNvSpPr>
              <p:nvPr/>
            </p:nvSpPr>
            <p:spPr bwMode="auto">
              <a:xfrm>
                <a:off x="5494" y="225"/>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6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6"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3" name="Rectangle 27">
                <a:extLst>
                  <a:ext uri="{FF2B5EF4-FFF2-40B4-BE49-F238E27FC236}">
                    <a16:creationId xmlns:a16="http://schemas.microsoft.com/office/drawing/2014/main" id="{4A6E5AF4-38DA-4006-8596-AE3E201880C7}"/>
                  </a:ext>
                </a:extLst>
              </p:cNvPr>
              <p:cNvSpPr>
                <a:spLocks noChangeArrowheads="1"/>
              </p:cNvSpPr>
              <p:nvPr/>
            </p:nvSpPr>
            <p:spPr bwMode="auto">
              <a:xfrm>
                <a:off x="5527" y="225"/>
                <a:ext cx="7" cy="3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4" name="Freeform 28">
                <a:extLst>
                  <a:ext uri="{FF2B5EF4-FFF2-40B4-BE49-F238E27FC236}">
                    <a16:creationId xmlns:a16="http://schemas.microsoft.com/office/drawing/2014/main" id="{63975FA9-2773-47B1-BAB2-0DD0156F5AF8}"/>
                  </a:ext>
                </a:extLst>
              </p:cNvPr>
              <p:cNvSpPr>
                <a:spLocks/>
              </p:cNvSpPr>
              <p:nvPr/>
            </p:nvSpPr>
            <p:spPr bwMode="auto">
              <a:xfrm>
                <a:off x="5539"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5" name="Freeform 29">
                <a:extLst>
                  <a:ext uri="{FF2B5EF4-FFF2-40B4-BE49-F238E27FC236}">
                    <a16:creationId xmlns:a16="http://schemas.microsoft.com/office/drawing/2014/main" id="{15972813-10AB-4A22-AB44-DF7DCD86A4B6}"/>
                  </a:ext>
                </a:extLst>
              </p:cNvPr>
              <p:cNvSpPr>
                <a:spLocks/>
              </p:cNvSpPr>
              <p:nvPr/>
            </p:nvSpPr>
            <p:spPr bwMode="auto">
              <a:xfrm>
                <a:off x="5566" y="224"/>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5 w 22"/>
                  <a:gd name="T17" fmla="*/ 10 h 34"/>
                  <a:gd name="T18" fmla="*/ 11 w 22"/>
                  <a:gd name="T19" fmla="*/ 5 h 34"/>
                  <a:gd name="T20" fmla="*/ 8 w 22"/>
                  <a:gd name="T21" fmla="*/ 9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4" y="29"/>
                      <a:pt x="15" y="28"/>
                      <a:pt x="15" y="26"/>
                    </a:cubicBezTo>
                    <a:cubicBezTo>
                      <a:pt x="15" y="20"/>
                      <a:pt x="1" y="19"/>
                      <a:pt x="1" y="9"/>
                    </a:cubicBezTo>
                    <a:cubicBezTo>
                      <a:pt x="1" y="4"/>
                      <a:pt x="3" y="0"/>
                      <a:pt x="12" y="0"/>
                    </a:cubicBezTo>
                    <a:cubicBezTo>
                      <a:pt x="18" y="0"/>
                      <a:pt x="22" y="3"/>
                      <a:pt x="21" y="10"/>
                    </a:cubicBezTo>
                    <a:cubicBezTo>
                      <a:pt x="15" y="10"/>
                      <a:pt x="15" y="10"/>
                      <a:pt x="15" y="10"/>
                    </a:cubicBezTo>
                    <a:cubicBezTo>
                      <a:pt x="15" y="8"/>
                      <a:pt x="14" y="5"/>
                      <a:pt x="11" y="5"/>
                    </a:cubicBezTo>
                    <a:cubicBezTo>
                      <a:pt x="9" y="5"/>
                      <a:pt x="8" y="6"/>
                      <a:pt x="8" y="9"/>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6" name="Freeform 30">
                <a:extLst>
                  <a:ext uri="{FF2B5EF4-FFF2-40B4-BE49-F238E27FC236}">
                    <a16:creationId xmlns:a16="http://schemas.microsoft.com/office/drawing/2014/main" id="{0C759698-5D3E-4E5C-BBE2-A1288086AE8A}"/>
                  </a:ext>
                </a:extLst>
              </p:cNvPr>
              <p:cNvSpPr>
                <a:spLocks noEditPoints="1"/>
              </p:cNvSpPr>
              <p:nvPr/>
            </p:nvSpPr>
            <p:spPr bwMode="auto">
              <a:xfrm>
                <a:off x="4724" y="148"/>
                <a:ext cx="358" cy="138"/>
              </a:xfrm>
              <a:custGeom>
                <a:avLst/>
                <a:gdLst>
                  <a:gd name="T0" fmla="*/ 60 w 336"/>
                  <a:gd name="T1" fmla="*/ 44 h 126"/>
                  <a:gd name="T2" fmla="*/ 71 w 336"/>
                  <a:gd name="T3" fmla="*/ 55 h 126"/>
                  <a:gd name="T4" fmla="*/ 59 w 336"/>
                  <a:gd name="T5" fmla="*/ 50 h 126"/>
                  <a:gd name="T6" fmla="*/ 72 w 336"/>
                  <a:gd name="T7" fmla="*/ 68 h 126"/>
                  <a:gd name="T8" fmla="*/ 46 w 336"/>
                  <a:gd name="T9" fmla="*/ 71 h 126"/>
                  <a:gd name="T10" fmla="*/ 56 w 336"/>
                  <a:gd name="T11" fmla="*/ 72 h 126"/>
                  <a:gd name="T12" fmla="*/ 63 w 336"/>
                  <a:gd name="T13" fmla="*/ 70 h 126"/>
                  <a:gd name="T14" fmla="*/ 47 w 336"/>
                  <a:gd name="T15" fmla="*/ 49 h 126"/>
                  <a:gd name="T16" fmla="*/ 280 w 336"/>
                  <a:gd name="T17" fmla="*/ 81 h 126"/>
                  <a:gd name="T18" fmla="*/ 267 w 336"/>
                  <a:gd name="T19" fmla="*/ 70 h 126"/>
                  <a:gd name="T20" fmla="*/ 279 w 336"/>
                  <a:gd name="T21" fmla="*/ 44 h 126"/>
                  <a:gd name="T22" fmla="*/ 292 w 336"/>
                  <a:gd name="T23" fmla="*/ 55 h 126"/>
                  <a:gd name="T24" fmla="*/ 283 w 336"/>
                  <a:gd name="T25" fmla="*/ 54 h 126"/>
                  <a:gd name="T26" fmla="*/ 279 w 336"/>
                  <a:gd name="T27" fmla="*/ 50 h 126"/>
                  <a:gd name="T28" fmla="*/ 276 w 336"/>
                  <a:gd name="T29" fmla="*/ 70 h 126"/>
                  <a:gd name="T30" fmla="*/ 283 w 336"/>
                  <a:gd name="T31" fmla="*/ 72 h 126"/>
                  <a:gd name="T32" fmla="*/ 279 w 336"/>
                  <a:gd name="T33" fmla="*/ 66 h 126"/>
                  <a:gd name="T34" fmla="*/ 292 w 336"/>
                  <a:gd name="T35" fmla="*/ 70 h 126"/>
                  <a:gd name="T36" fmla="*/ 334 w 336"/>
                  <a:gd name="T37" fmla="*/ 34 h 126"/>
                  <a:gd name="T38" fmla="*/ 92 w 336"/>
                  <a:gd name="T39" fmla="*/ 49 h 126"/>
                  <a:gd name="T40" fmla="*/ 84 w 336"/>
                  <a:gd name="T41" fmla="*/ 45 h 126"/>
                  <a:gd name="T42" fmla="*/ 96 w 336"/>
                  <a:gd name="T43" fmla="*/ 80 h 126"/>
                  <a:gd name="T44" fmla="*/ 143 w 336"/>
                  <a:gd name="T45" fmla="*/ 49 h 126"/>
                  <a:gd name="T46" fmla="*/ 122 w 336"/>
                  <a:gd name="T47" fmla="*/ 49 h 126"/>
                  <a:gd name="T48" fmla="*/ 113 w 336"/>
                  <a:gd name="T49" fmla="*/ 80 h 126"/>
                  <a:gd name="T50" fmla="*/ 132 w 336"/>
                  <a:gd name="T51" fmla="*/ 71 h 126"/>
                  <a:gd name="T52" fmla="*/ 151 w 336"/>
                  <a:gd name="T53" fmla="*/ 45 h 126"/>
                  <a:gd name="T54" fmla="*/ 186 w 336"/>
                  <a:gd name="T55" fmla="*/ 73 h 126"/>
                  <a:gd name="T56" fmla="*/ 160 w 336"/>
                  <a:gd name="T57" fmla="*/ 68 h 126"/>
                  <a:gd name="T58" fmla="*/ 173 w 336"/>
                  <a:gd name="T59" fmla="*/ 75 h 126"/>
                  <a:gd name="T60" fmla="*/ 161 w 336"/>
                  <a:gd name="T61" fmla="*/ 56 h 126"/>
                  <a:gd name="T62" fmla="*/ 183 w 336"/>
                  <a:gd name="T63" fmla="*/ 47 h 126"/>
                  <a:gd name="T64" fmla="*/ 176 w 336"/>
                  <a:gd name="T65" fmla="*/ 55 h 126"/>
                  <a:gd name="T66" fmla="*/ 170 w 336"/>
                  <a:gd name="T67" fmla="*/ 52 h 126"/>
                  <a:gd name="T68" fmla="*/ 186 w 336"/>
                  <a:gd name="T69" fmla="*/ 73 h 126"/>
                  <a:gd name="T70" fmla="*/ 206 w 336"/>
                  <a:gd name="T71" fmla="*/ 81 h 126"/>
                  <a:gd name="T72" fmla="*/ 194 w 336"/>
                  <a:gd name="T73" fmla="*/ 45 h 126"/>
                  <a:gd name="T74" fmla="*/ 203 w 336"/>
                  <a:gd name="T75" fmla="*/ 72 h 126"/>
                  <a:gd name="T76" fmla="*/ 209 w 336"/>
                  <a:gd name="T77" fmla="*/ 71 h 126"/>
                  <a:gd name="T78" fmla="*/ 219 w 336"/>
                  <a:gd name="T79" fmla="*/ 70 h 126"/>
                  <a:gd name="T80" fmla="*/ 237 w 336"/>
                  <a:gd name="T81" fmla="*/ 52 h 126"/>
                  <a:gd name="T82" fmla="*/ 228 w 336"/>
                  <a:gd name="T83" fmla="*/ 80 h 126"/>
                  <a:gd name="T84" fmla="*/ 249 w 336"/>
                  <a:gd name="T85" fmla="*/ 72 h 126"/>
                  <a:gd name="T86" fmla="*/ 258 w 336"/>
                  <a:gd name="T87" fmla="*/ 4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126">
                    <a:moveTo>
                      <a:pt x="334" y="34"/>
                    </a:moveTo>
                    <a:cubicBezTo>
                      <a:pt x="330" y="8"/>
                      <a:pt x="252" y="0"/>
                      <a:pt x="160" y="16"/>
                    </a:cubicBezTo>
                    <a:cubicBezTo>
                      <a:pt x="122" y="23"/>
                      <a:pt x="87" y="33"/>
                      <a:pt x="60" y="44"/>
                    </a:cubicBezTo>
                    <a:cubicBezTo>
                      <a:pt x="64" y="44"/>
                      <a:pt x="67" y="45"/>
                      <a:pt x="69" y="47"/>
                    </a:cubicBezTo>
                    <a:cubicBezTo>
                      <a:pt x="70" y="48"/>
                      <a:pt x="71" y="50"/>
                      <a:pt x="71" y="53"/>
                    </a:cubicBezTo>
                    <a:cubicBezTo>
                      <a:pt x="71" y="55"/>
                      <a:pt x="71" y="55"/>
                      <a:pt x="71" y="55"/>
                    </a:cubicBezTo>
                    <a:cubicBezTo>
                      <a:pt x="62" y="55"/>
                      <a:pt x="62" y="55"/>
                      <a:pt x="62" y="55"/>
                    </a:cubicBezTo>
                    <a:cubicBezTo>
                      <a:pt x="62" y="53"/>
                      <a:pt x="62" y="53"/>
                      <a:pt x="62" y="53"/>
                    </a:cubicBezTo>
                    <a:cubicBezTo>
                      <a:pt x="62" y="51"/>
                      <a:pt x="61" y="50"/>
                      <a:pt x="59" y="50"/>
                    </a:cubicBezTo>
                    <a:cubicBezTo>
                      <a:pt x="57" y="50"/>
                      <a:pt x="56" y="51"/>
                      <a:pt x="56" y="52"/>
                    </a:cubicBezTo>
                    <a:cubicBezTo>
                      <a:pt x="56" y="53"/>
                      <a:pt x="56" y="53"/>
                      <a:pt x="56" y="54"/>
                    </a:cubicBezTo>
                    <a:cubicBezTo>
                      <a:pt x="57" y="58"/>
                      <a:pt x="70" y="60"/>
                      <a:pt x="72" y="68"/>
                    </a:cubicBezTo>
                    <a:cubicBezTo>
                      <a:pt x="72" y="68"/>
                      <a:pt x="72" y="70"/>
                      <a:pt x="72" y="73"/>
                    </a:cubicBezTo>
                    <a:cubicBezTo>
                      <a:pt x="71" y="79"/>
                      <a:pt x="66" y="81"/>
                      <a:pt x="59" y="81"/>
                    </a:cubicBezTo>
                    <a:cubicBezTo>
                      <a:pt x="50" y="81"/>
                      <a:pt x="46" y="77"/>
                      <a:pt x="46" y="71"/>
                    </a:cubicBezTo>
                    <a:cubicBezTo>
                      <a:pt x="46" y="68"/>
                      <a:pt x="46" y="68"/>
                      <a:pt x="46" y="68"/>
                    </a:cubicBezTo>
                    <a:cubicBezTo>
                      <a:pt x="56" y="68"/>
                      <a:pt x="56" y="68"/>
                      <a:pt x="56" y="68"/>
                    </a:cubicBezTo>
                    <a:cubicBezTo>
                      <a:pt x="56" y="72"/>
                      <a:pt x="56" y="72"/>
                      <a:pt x="56" y="72"/>
                    </a:cubicBezTo>
                    <a:cubicBezTo>
                      <a:pt x="56" y="74"/>
                      <a:pt x="57" y="75"/>
                      <a:pt x="59" y="75"/>
                    </a:cubicBezTo>
                    <a:cubicBezTo>
                      <a:pt x="61" y="75"/>
                      <a:pt x="62" y="74"/>
                      <a:pt x="63" y="73"/>
                    </a:cubicBezTo>
                    <a:cubicBezTo>
                      <a:pt x="63" y="72"/>
                      <a:pt x="63" y="71"/>
                      <a:pt x="63" y="70"/>
                    </a:cubicBezTo>
                    <a:cubicBezTo>
                      <a:pt x="61" y="66"/>
                      <a:pt x="48" y="64"/>
                      <a:pt x="47" y="56"/>
                    </a:cubicBezTo>
                    <a:cubicBezTo>
                      <a:pt x="46" y="55"/>
                      <a:pt x="46" y="53"/>
                      <a:pt x="47" y="52"/>
                    </a:cubicBezTo>
                    <a:cubicBezTo>
                      <a:pt x="47" y="51"/>
                      <a:pt x="47" y="50"/>
                      <a:pt x="47" y="49"/>
                    </a:cubicBezTo>
                    <a:cubicBezTo>
                      <a:pt x="17" y="63"/>
                      <a:pt x="0" y="79"/>
                      <a:pt x="2" y="92"/>
                    </a:cubicBezTo>
                    <a:cubicBezTo>
                      <a:pt x="7" y="118"/>
                      <a:pt x="85" y="126"/>
                      <a:pt x="176" y="110"/>
                    </a:cubicBezTo>
                    <a:cubicBezTo>
                      <a:pt x="217" y="103"/>
                      <a:pt x="253" y="92"/>
                      <a:pt x="280" y="81"/>
                    </a:cubicBezTo>
                    <a:cubicBezTo>
                      <a:pt x="280" y="81"/>
                      <a:pt x="280" y="81"/>
                      <a:pt x="279" y="81"/>
                    </a:cubicBezTo>
                    <a:cubicBezTo>
                      <a:pt x="273" y="81"/>
                      <a:pt x="267" y="78"/>
                      <a:pt x="267" y="72"/>
                    </a:cubicBezTo>
                    <a:cubicBezTo>
                      <a:pt x="267" y="71"/>
                      <a:pt x="267" y="70"/>
                      <a:pt x="267" y="70"/>
                    </a:cubicBezTo>
                    <a:cubicBezTo>
                      <a:pt x="267" y="55"/>
                      <a:pt x="267" y="55"/>
                      <a:pt x="267" y="55"/>
                    </a:cubicBezTo>
                    <a:cubicBezTo>
                      <a:pt x="267" y="54"/>
                      <a:pt x="267" y="53"/>
                      <a:pt x="267" y="53"/>
                    </a:cubicBezTo>
                    <a:cubicBezTo>
                      <a:pt x="268" y="46"/>
                      <a:pt x="272" y="44"/>
                      <a:pt x="279" y="44"/>
                    </a:cubicBezTo>
                    <a:cubicBezTo>
                      <a:pt x="285" y="44"/>
                      <a:pt x="291" y="45"/>
                      <a:pt x="292" y="53"/>
                    </a:cubicBezTo>
                    <a:cubicBezTo>
                      <a:pt x="292" y="54"/>
                      <a:pt x="292" y="55"/>
                      <a:pt x="292" y="55"/>
                    </a:cubicBezTo>
                    <a:cubicBezTo>
                      <a:pt x="292" y="55"/>
                      <a:pt x="292" y="55"/>
                      <a:pt x="292" y="55"/>
                    </a:cubicBezTo>
                    <a:cubicBezTo>
                      <a:pt x="292" y="56"/>
                      <a:pt x="292" y="56"/>
                      <a:pt x="292" y="56"/>
                    </a:cubicBezTo>
                    <a:cubicBezTo>
                      <a:pt x="283" y="56"/>
                      <a:pt x="283" y="56"/>
                      <a:pt x="283" y="56"/>
                    </a:cubicBezTo>
                    <a:cubicBezTo>
                      <a:pt x="283" y="54"/>
                      <a:pt x="283" y="54"/>
                      <a:pt x="283" y="54"/>
                    </a:cubicBezTo>
                    <a:cubicBezTo>
                      <a:pt x="283" y="54"/>
                      <a:pt x="283" y="54"/>
                      <a:pt x="283" y="54"/>
                    </a:cubicBezTo>
                    <a:cubicBezTo>
                      <a:pt x="283" y="54"/>
                      <a:pt x="283" y="53"/>
                      <a:pt x="283" y="53"/>
                    </a:cubicBezTo>
                    <a:cubicBezTo>
                      <a:pt x="282" y="52"/>
                      <a:pt x="282" y="50"/>
                      <a:pt x="279" y="50"/>
                    </a:cubicBezTo>
                    <a:cubicBezTo>
                      <a:pt x="277" y="50"/>
                      <a:pt x="276" y="52"/>
                      <a:pt x="276" y="53"/>
                    </a:cubicBezTo>
                    <a:cubicBezTo>
                      <a:pt x="276" y="53"/>
                      <a:pt x="276" y="54"/>
                      <a:pt x="276" y="54"/>
                    </a:cubicBezTo>
                    <a:cubicBezTo>
                      <a:pt x="276" y="70"/>
                      <a:pt x="276" y="70"/>
                      <a:pt x="276" y="70"/>
                    </a:cubicBezTo>
                    <a:cubicBezTo>
                      <a:pt x="276" y="71"/>
                      <a:pt x="276" y="71"/>
                      <a:pt x="276" y="72"/>
                    </a:cubicBezTo>
                    <a:cubicBezTo>
                      <a:pt x="276" y="72"/>
                      <a:pt x="276" y="74"/>
                      <a:pt x="279" y="74"/>
                    </a:cubicBezTo>
                    <a:cubicBezTo>
                      <a:pt x="282" y="74"/>
                      <a:pt x="283" y="72"/>
                      <a:pt x="283" y="72"/>
                    </a:cubicBezTo>
                    <a:cubicBezTo>
                      <a:pt x="283" y="71"/>
                      <a:pt x="283" y="71"/>
                      <a:pt x="283" y="70"/>
                    </a:cubicBezTo>
                    <a:cubicBezTo>
                      <a:pt x="283" y="66"/>
                      <a:pt x="283" y="66"/>
                      <a:pt x="283" y="66"/>
                    </a:cubicBezTo>
                    <a:cubicBezTo>
                      <a:pt x="279" y="66"/>
                      <a:pt x="279" y="66"/>
                      <a:pt x="279" y="66"/>
                    </a:cubicBezTo>
                    <a:cubicBezTo>
                      <a:pt x="279" y="60"/>
                      <a:pt x="279" y="60"/>
                      <a:pt x="279" y="60"/>
                    </a:cubicBezTo>
                    <a:cubicBezTo>
                      <a:pt x="292" y="60"/>
                      <a:pt x="292" y="60"/>
                      <a:pt x="292" y="60"/>
                    </a:cubicBezTo>
                    <a:cubicBezTo>
                      <a:pt x="292" y="60"/>
                      <a:pt x="292" y="70"/>
                      <a:pt x="292" y="70"/>
                    </a:cubicBezTo>
                    <a:cubicBezTo>
                      <a:pt x="292" y="70"/>
                      <a:pt x="292" y="71"/>
                      <a:pt x="292" y="72"/>
                    </a:cubicBezTo>
                    <a:cubicBezTo>
                      <a:pt x="292" y="74"/>
                      <a:pt x="291" y="75"/>
                      <a:pt x="290" y="76"/>
                    </a:cubicBezTo>
                    <a:cubicBezTo>
                      <a:pt x="319" y="62"/>
                      <a:pt x="336" y="47"/>
                      <a:pt x="334" y="34"/>
                    </a:cubicBezTo>
                    <a:close/>
                    <a:moveTo>
                      <a:pt x="96" y="80"/>
                    </a:moveTo>
                    <a:cubicBezTo>
                      <a:pt x="92" y="49"/>
                      <a:pt x="92" y="49"/>
                      <a:pt x="92" y="49"/>
                    </a:cubicBezTo>
                    <a:cubicBezTo>
                      <a:pt x="92" y="49"/>
                      <a:pt x="92" y="49"/>
                      <a:pt x="92" y="49"/>
                    </a:cubicBezTo>
                    <a:cubicBezTo>
                      <a:pt x="87" y="80"/>
                      <a:pt x="87" y="80"/>
                      <a:pt x="87" y="80"/>
                    </a:cubicBezTo>
                    <a:cubicBezTo>
                      <a:pt x="77" y="80"/>
                      <a:pt x="77" y="80"/>
                      <a:pt x="77" y="80"/>
                    </a:cubicBezTo>
                    <a:cubicBezTo>
                      <a:pt x="84" y="45"/>
                      <a:pt x="84" y="45"/>
                      <a:pt x="84" y="45"/>
                    </a:cubicBezTo>
                    <a:cubicBezTo>
                      <a:pt x="100" y="45"/>
                      <a:pt x="100" y="45"/>
                      <a:pt x="100" y="45"/>
                    </a:cubicBezTo>
                    <a:cubicBezTo>
                      <a:pt x="106" y="80"/>
                      <a:pt x="106" y="80"/>
                      <a:pt x="106" y="80"/>
                    </a:cubicBezTo>
                    <a:lnTo>
                      <a:pt x="96" y="80"/>
                    </a:lnTo>
                    <a:close/>
                    <a:moveTo>
                      <a:pt x="143" y="80"/>
                    </a:moveTo>
                    <a:cubicBezTo>
                      <a:pt x="143" y="49"/>
                      <a:pt x="143" y="49"/>
                      <a:pt x="143" y="49"/>
                    </a:cubicBezTo>
                    <a:cubicBezTo>
                      <a:pt x="143" y="49"/>
                      <a:pt x="143" y="49"/>
                      <a:pt x="143" y="49"/>
                    </a:cubicBezTo>
                    <a:cubicBezTo>
                      <a:pt x="137" y="80"/>
                      <a:pt x="137" y="80"/>
                      <a:pt x="137" y="80"/>
                    </a:cubicBezTo>
                    <a:cubicBezTo>
                      <a:pt x="128" y="80"/>
                      <a:pt x="128" y="80"/>
                      <a:pt x="128" y="80"/>
                    </a:cubicBezTo>
                    <a:cubicBezTo>
                      <a:pt x="122" y="49"/>
                      <a:pt x="122" y="49"/>
                      <a:pt x="122" y="49"/>
                    </a:cubicBezTo>
                    <a:cubicBezTo>
                      <a:pt x="122" y="49"/>
                      <a:pt x="122" y="49"/>
                      <a:pt x="122" y="49"/>
                    </a:cubicBezTo>
                    <a:cubicBezTo>
                      <a:pt x="122" y="80"/>
                      <a:pt x="122" y="80"/>
                      <a:pt x="122" y="80"/>
                    </a:cubicBezTo>
                    <a:cubicBezTo>
                      <a:pt x="113" y="80"/>
                      <a:pt x="113" y="80"/>
                      <a:pt x="113" y="80"/>
                    </a:cubicBezTo>
                    <a:cubicBezTo>
                      <a:pt x="114" y="45"/>
                      <a:pt x="114" y="45"/>
                      <a:pt x="114" y="45"/>
                    </a:cubicBezTo>
                    <a:cubicBezTo>
                      <a:pt x="128" y="45"/>
                      <a:pt x="128" y="45"/>
                      <a:pt x="128" y="45"/>
                    </a:cubicBezTo>
                    <a:cubicBezTo>
                      <a:pt x="132" y="71"/>
                      <a:pt x="132" y="71"/>
                      <a:pt x="132" y="71"/>
                    </a:cubicBezTo>
                    <a:cubicBezTo>
                      <a:pt x="133" y="71"/>
                      <a:pt x="133" y="71"/>
                      <a:pt x="133" y="71"/>
                    </a:cubicBezTo>
                    <a:cubicBezTo>
                      <a:pt x="137" y="45"/>
                      <a:pt x="137" y="45"/>
                      <a:pt x="137" y="45"/>
                    </a:cubicBezTo>
                    <a:cubicBezTo>
                      <a:pt x="151" y="45"/>
                      <a:pt x="151" y="45"/>
                      <a:pt x="151" y="45"/>
                    </a:cubicBezTo>
                    <a:cubicBezTo>
                      <a:pt x="152" y="80"/>
                      <a:pt x="152" y="80"/>
                      <a:pt x="152" y="80"/>
                    </a:cubicBezTo>
                    <a:lnTo>
                      <a:pt x="143" y="80"/>
                    </a:lnTo>
                    <a:close/>
                    <a:moveTo>
                      <a:pt x="186" y="73"/>
                    </a:moveTo>
                    <a:cubicBezTo>
                      <a:pt x="185" y="80"/>
                      <a:pt x="178" y="81"/>
                      <a:pt x="173" y="81"/>
                    </a:cubicBezTo>
                    <a:cubicBezTo>
                      <a:pt x="165" y="81"/>
                      <a:pt x="160" y="78"/>
                      <a:pt x="160" y="71"/>
                    </a:cubicBezTo>
                    <a:cubicBezTo>
                      <a:pt x="160" y="68"/>
                      <a:pt x="160" y="68"/>
                      <a:pt x="160" y="68"/>
                    </a:cubicBezTo>
                    <a:cubicBezTo>
                      <a:pt x="170" y="68"/>
                      <a:pt x="170" y="68"/>
                      <a:pt x="170" y="68"/>
                    </a:cubicBezTo>
                    <a:cubicBezTo>
                      <a:pt x="170" y="72"/>
                      <a:pt x="170" y="72"/>
                      <a:pt x="170" y="72"/>
                    </a:cubicBezTo>
                    <a:cubicBezTo>
                      <a:pt x="170" y="74"/>
                      <a:pt x="171" y="75"/>
                      <a:pt x="173" y="75"/>
                    </a:cubicBezTo>
                    <a:cubicBezTo>
                      <a:pt x="175" y="75"/>
                      <a:pt x="176" y="74"/>
                      <a:pt x="177" y="73"/>
                    </a:cubicBezTo>
                    <a:cubicBezTo>
                      <a:pt x="177" y="72"/>
                      <a:pt x="177" y="71"/>
                      <a:pt x="177" y="70"/>
                    </a:cubicBezTo>
                    <a:cubicBezTo>
                      <a:pt x="175" y="66"/>
                      <a:pt x="162" y="64"/>
                      <a:pt x="161" y="56"/>
                    </a:cubicBezTo>
                    <a:cubicBezTo>
                      <a:pt x="161" y="55"/>
                      <a:pt x="161" y="53"/>
                      <a:pt x="161" y="52"/>
                    </a:cubicBezTo>
                    <a:cubicBezTo>
                      <a:pt x="162" y="45"/>
                      <a:pt x="168" y="44"/>
                      <a:pt x="173" y="44"/>
                    </a:cubicBezTo>
                    <a:cubicBezTo>
                      <a:pt x="178" y="44"/>
                      <a:pt x="181" y="45"/>
                      <a:pt x="183" y="47"/>
                    </a:cubicBezTo>
                    <a:cubicBezTo>
                      <a:pt x="184" y="48"/>
                      <a:pt x="185" y="50"/>
                      <a:pt x="185" y="53"/>
                    </a:cubicBezTo>
                    <a:cubicBezTo>
                      <a:pt x="185" y="55"/>
                      <a:pt x="185" y="55"/>
                      <a:pt x="185" y="55"/>
                    </a:cubicBezTo>
                    <a:cubicBezTo>
                      <a:pt x="176" y="55"/>
                      <a:pt x="176" y="55"/>
                      <a:pt x="176" y="55"/>
                    </a:cubicBezTo>
                    <a:cubicBezTo>
                      <a:pt x="176" y="53"/>
                      <a:pt x="176" y="53"/>
                      <a:pt x="176" y="53"/>
                    </a:cubicBezTo>
                    <a:cubicBezTo>
                      <a:pt x="176" y="51"/>
                      <a:pt x="175" y="50"/>
                      <a:pt x="173" y="50"/>
                    </a:cubicBezTo>
                    <a:cubicBezTo>
                      <a:pt x="171" y="50"/>
                      <a:pt x="170" y="51"/>
                      <a:pt x="170" y="52"/>
                    </a:cubicBezTo>
                    <a:cubicBezTo>
                      <a:pt x="170" y="53"/>
                      <a:pt x="170" y="53"/>
                      <a:pt x="170" y="54"/>
                    </a:cubicBezTo>
                    <a:cubicBezTo>
                      <a:pt x="171" y="58"/>
                      <a:pt x="184" y="60"/>
                      <a:pt x="185" y="68"/>
                    </a:cubicBezTo>
                    <a:cubicBezTo>
                      <a:pt x="186" y="68"/>
                      <a:pt x="186" y="70"/>
                      <a:pt x="186" y="73"/>
                    </a:cubicBezTo>
                    <a:close/>
                    <a:moveTo>
                      <a:pt x="219" y="70"/>
                    </a:moveTo>
                    <a:cubicBezTo>
                      <a:pt x="219" y="71"/>
                      <a:pt x="218" y="72"/>
                      <a:pt x="218" y="72"/>
                    </a:cubicBezTo>
                    <a:cubicBezTo>
                      <a:pt x="218" y="78"/>
                      <a:pt x="214" y="81"/>
                      <a:pt x="206" y="81"/>
                    </a:cubicBezTo>
                    <a:cubicBezTo>
                      <a:pt x="198" y="81"/>
                      <a:pt x="194" y="78"/>
                      <a:pt x="194" y="72"/>
                    </a:cubicBezTo>
                    <a:cubicBezTo>
                      <a:pt x="194" y="72"/>
                      <a:pt x="194" y="71"/>
                      <a:pt x="194" y="70"/>
                    </a:cubicBezTo>
                    <a:cubicBezTo>
                      <a:pt x="194" y="45"/>
                      <a:pt x="194" y="45"/>
                      <a:pt x="194" y="45"/>
                    </a:cubicBezTo>
                    <a:cubicBezTo>
                      <a:pt x="203" y="45"/>
                      <a:pt x="203" y="45"/>
                      <a:pt x="203" y="45"/>
                    </a:cubicBezTo>
                    <a:cubicBezTo>
                      <a:pt x="203" y="71"/>
                      <a:pt x="203" y="71"/>
                      <a:pt x="203" y="71"/>
                    </a:cubicBezTo>
                    <a:cubicBezTo>
                      <a:pt x="203" y="71"/>
                      <a:pt x="203" y="72"/>
                      <a:pt x="203" y="72"/>
                    </a:cubicBezTo>
                    <a:cubicBezTo>
                      <a:pt x="203" y="73"/>
                      <a:pt x="204" y="75"/>
                      <a:pt x="206" y="75"/>
                    </a:cubicBezTo>
                    <a:cubicBezTo>
                      <a:pt x="209" y="75"/>
                      <a:pt x="209" y="73"/>
                      <a:pt x="209" y="72"/>
                    </a:cubicBezTo>
                    <a:cubicBezTo>
                      <a:pt x="209" y="72"/>
                      <a:pt x="209" y="71"/>
                      <a:pt x="209" y="71"/>
                    </a:cubicBezTo>
                    <a:cubicBezTo>
                      <a:pt x="209" y="45"/>
                      <a:pt x="209" y="45"/>
                      <a:pt x="209" y="45"/>
                    </a:cubicBezTo>
                    <a:cubicBezTo>
                      <a:pt x="219" y="45"/>
                      <a:pt x="219" y="45"/>
                      <a:pt x="219" y="45"/>
                    </a:cubicBezTo>
                    <a:lnTo>
                      <a:pt x="219" y="70"/>
                    </a:lnTo>
                    <a:close/>
                    <a:moveTo>
                      <a:pt x="258" y="80"/>
                    </a:moveTo>
                    <a:cubicBezTo>
                      <a:pt x="245" y="80"/>
                      <a:pt x="245" y="80"/>
                      <a:pt x="245" y="80"/>
                    </a:cubicBezTo>
                    <a:cubicBezTo>
                      <a:pt x="237" y="52"/>
                      <a:pt x="237" y="52"/>
                      <a:pt x="237" y="52"/>
                    </a:cubicBezTo>
                    <a:cubicBezTo>
                      <a:pt x="236" y="52"/>
                      <a:pt x="236" y="52"/>
                      <a:pt x="236" y="52"/>
                    </a:cubicBezTo>
                    <a:cubicBezTo>
                      <a:pt x="237" y="80"/>
                      <a:pt x="237" y="80"/>
                      <a:pt x="237" y="80"/>
                    </a:cubicBezTo>
                    <a:cubicBezTo>
                      <a:pt x="228" y="80"/>
                      <a:pt x="228" y="80"/>
                      <a:pt x="228" y="80"/>
                    </a:cubicBezTo>
                    <a:cubicBezTo>
                      <a:pt x="228" y="45"/>
                      <a:pt x="228" y="45"/>
                      <a:pt x="228" y="45"/>
                    </a:cubicBezTo>
                    <a:cubicBezTo>
                      <a:pt x="241" y="45"/>
                      <a:pt x="241" y="45"/>
                      <a:pt x="241" y="45"/>
                    </a:cubicBezTo>
                    <a:cubicBezTo>
                      <a:pt x="249" y="72"/>
                      <a:pt x="249" y="72"/>
                      <a:pt x="249" y="72"/>
                    </a:cubicBezTo>
                    <a:cubicBezTo>
                      <a:pt x="249" y="72"/>
                      <a:pt x="249" y="72"/>
                      <a:pt x="249" y="72"/>
                    </a:cubicBezTo>
                    <a:cubicBezTo>
                      <a:pt x="249" y="45"/>
                      <a:pt x="249" y="45"/>
                      <a:pt x="249" y="45"/>
                    </a:cubicBezTo>
                    <a:cubicBezTo>
                      <a:pt x="258" y="45"/>
                      <a:pt x="258" y="45"/>
                      <a:pt x="258" y="45"/>
                    </a:cubicBezTo>
                    <a:lnTo>
                      <a:pt x="258" y="80"/>
                    </a:lnTo>
                    <a:close/>
                  </a:path>
                </a:pathLst>
              </a:custGeom>
              <a:solidFill>
                <a:srgbClr val="034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grpSp>
        <p:pic>
          <p:nvPicPr>
            <p:cNvPr id="55" name="그림 54">
              <a:extLst>
                <a:ext uri="{FF2B5EF4-FFF2-40B4-BE49-F238E27FC236}">
                  <a16:creationId xmlns:a16="http://schemas.microsoft.com/office/drawing/2014/main" id="{4222774C-D9C9-4126-8DDC-C4579E8D3EFF}"/>
                </a:ext>
              </a:extLst>
            </p:cNvPr>
            <p:cNvPicPr>
              <a:picLocks noChangeAspect="1"/>
            </p:cNvPicPr>
            <p:nvPr userDrawn="1"/>
          </p:nvPicPr>
          <p:blipFill rotWithShape="1">
            <a:blip r:embed="rId2"/>
            <a:srcRect l="2845" r="769"/>
            <a:stretch/>
          </p:blipFill>
          <p:spPr>
            <a:xfrm>
              <a:off x="0" y="105457"/>
              <a:ext cx="754526" cy="643680"/>
            </a:xfrm>
            <a:prstGeom prst="rect">
              <a:avLst/>
            </a:prstGeom>
          </p:spPr>
        </p:pic>
        <p:sp>
          <p:nvSpPr>
            <p:cNvPr id="57" name="TextBox 56">
              <a:extLst>
                <a:ext uri="{FF2B5EF4-FFF2-40B4-BE49-F238E27FC236}">
                  <a16:creationId xmlns:a16="http://schemas.microsoft.com/office/drawing/2014/main" id="{2EB65048-120D-48DA-B2B3-AD3CB4A26035}"/>
                </a:ext>
              </a:extLst>
            </p:cNvPr>
            <p:cNvSpPr txBox="1"/>
            <p:nvPr userDrawn="1"/>
          </p:nvSpPr>
          <p:spPr>
            <a:xfrm>
              <a:off x="1457170" y="78711"/>
              <a:ext cx="1197764" cy="215444"/>
            </a:xfrm>
            <a:prstGeom prst="rect">
              <a:avLst/>
            </a:prstGeom>
            <a:noFill/>
          </p:spPr>
          <p:txBody>
            <a:bodyPr wrap="none" rtlCol="0" anchor="b">
              <a:spAutoFit/>
            </a:bodyPr>
            <a:lstStyle/>
            <a:p>
              <a:pPr defTabSz="457200" latinLnBrk="0"/>
              <a:r>
                <a:rPr lang="en-US" altLang="ko-KR" sz="800" b="1" dirty="0">
                  <a:ln>
                    <a:solidFill>
                      <a:srgbClr val="4472C4">
                        <a:alpha val="0"/>
                      </a:srgbClr>
                    </a:solidFill>
                  </a:ln>
                  <a:solidFill>
                    <a:srgbClr val="48BFCC"/>
                  </a:solidFill>
                  <a:latin typeface="Arial" panose="020B0604020202020204" pitchFamily="34" charset="0"/>
                  <a:cs typeface="Arial" panose="020B0604020202020204" pitchFamily="34" charset="0"/>
                </a:rPr>
                <a:t>[ Automotive MLCC ]</a:t>
              </a:r>
              <a:endParaRPr lang="ko-KR" altLang="en-US" sz="800" b="1" dirty="0">
                <a:ln>
                  <a:solidFill>
                    <a:srgbClr val="4472C4">
                      <a:alpha val="0"/>
                    </a:srgbClr>
                  </a:solidFill>
                </a:ln>
                <a:solidFill>
                  <a:srgbClr val="48BFCC"/>
                </a:solidFill>
                <a:latin typeface="Arial" panose="020B0604020202020204" pitchFamily="34" charset="0"/>
                <a:cs typeface="Arial" panose="020B0604020202020204" pitchFamily="34" charset="0"/>
              </a:endParaRPr>
            </a:p>
          </p:txBody>
        </p:sp>
      </p:grpSp>
      <p:cxnSp>
        <p:nvCxnSpPr>
          <p:cNvPr id="48" name="직선 연결선 47">
            <a:extLst>
              <a:ext uri="{FF2B5EF4-FFF2-40B4-BE49-F238E27FC236}">
                <a16:creationId xmlns:a16="http://schemas.microsoft.com/office/drawing/2014/main" id="{9DCDDAC6-34EB-49E9-94E4-7F967195BA2C}"/>
              </a:ext>
            </a:extLst>
          </p:cNvPr>
          <p:cNvCxnSpPr>
            <a:cxnSpLocks/>
          </p:cNvCxnSpPr>
          <p:nvPr userDrawn="1"/>
        </p:nvCxnSpPr>
        <p:spPr>
          <a:xfrm>
            <a:off x="992983" y="299010"/>
            <a:ext cx="450055" cy="0"/>
          </a:xfrm>
          <a:prstGeom prst="line">
            <a:avLst/>
          </a:prstGeom>
          <a:ln w="19050" cap="rnd">
            <a:solidFill>
              <a:srgbClr val="48BFCC"/>
            </a:solidFill>
            <a:roun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D3D1126-26FC-4DF3-A7C6-22597C1C6A38}"/>
              </a:ext>
            </a:extLst>
          </p:cNvPr>
          <p:cNvSpPr txBox="1"/>
          <p:nvPr userDrawn="1"/>
        </p:nvSpPr>
        <p:spPr>
          <a:xfrm>
            <a:off x="982208" y="78711"/>
            <a:ext cx="471604" cy="215444"/>
          </a:xfrm>
          <a:prstGeom prst="rect">
            <a:avLst/>
          </a:prstGeom>
          <a:noFill/>
        </p:spPr>
        <p:txBody>
          <a:bodyPr wrap="none" rtlCol="0" anchor="b">
            <a:spAutoFit/>
          </a:bodyPr>
          <a:lstStyle/>
          <a:p>
            <a:pPr algn="ctr" defTabSz="457200" latinLnBrk="0"/>
            <a:r>
              <a:rPr lang="en-US" altLang="ko-KR" sz="800" b="1">
                <a:ln>
                  <a:solidFill>
                    <a:srgbClr val="4472C4">
                      <a:alpha val="0"/>
                    </a:srgbClr>
                  </a:solidFill>
                </a:ln>
                <a:solidFill>
                  <a:srgbClr val="48BFCC"/>
                </a:solidFill>
                <a:latin typeface="Arial" panose="020B0604020202020204" pitchFamily="34" charset="0"/>
                <a:cs typeface="Arial" panose="020B0604020202020204" pitchFamily="34" charset="0"/>
              </a:rPr>
              <a:t>Part 3</a:t>
            </a:r>
            <a:endParaRPr lang="en-US" altLang="ko-KR" sz="800" b="1" dirty="0">
              <a:ln>
                <a:solidFill>
                  <a:srgbClr val="4472C4">
                    <a:alpha val="0"/>
                  </a:srgbClr>
                </a:solidFill>
              </a:ln>
              <a:solidFill>
                <a:srgbClr val="48B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508777"/>
      </p:ext>
    </p:extLst>
  </p:cSld>
  <p:clrMapOvr>
    <a:masterClrMapping/>
  </p:clrMapOvr>
  <p:extLst mod="1">
    <p:ext uri="{DCECCB84-F9BA-43D5-87BE-67443E8EF086}">
      <p15:sldGuideLst xmlns:p15="http://schemas.microsoft.com/office/powerpoint/2012/main">
        <p15:guide id="1" orient="horz" pos="4042">
          <p15:clr>
            <a:srgbClr val="FBAE40"/>
          </p15:clr>
        </p15:guide>
        <p15:guide id="2" pos="240">
          <p15:clr>
            <a:srgbClr val="FBAE40"/>
          </p15:clr>
        </p15:guide>
        <p15:guide id="3" pos="60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제목 및 내용">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536DEF86-CE32-465D-A414-350C8F3AC382}"/>
              </a:ext>
            </a:extLst>
          </p:cNvPr>
          <p:cNvSpPr txBox="1"/>
          <p:nvPr userDrawn="1"/>
        </p:nvSpPr>
        <p:spPr>
          <a:xfrm>
            <a:off x="282284" y="6597543"/>
            <a:ext cx="938077" cy="215444"/>
          </a:xfrm>
          <a:prstGeom prst="rect">
            <a:avLst/>
          </a:prstGeom>
          <a:noFill/>
        </p:spPr>
        <p:txBody>
          <a:bodyPr wrap="none" rtlCol="0" anchor="ctr">
            <a:spAutoFit/>
          </a:bodyPr>
          <a:lstStyle/>
          <a:p>
            <a:pPr defTabSz="457200" latinLnBrk="0"/>
            <a:r>
              <a:rPr lang="en-US" altLang="ko-KR"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CONFIDENTIAL</a:t>
            </a:r>
            <a:endParaRPr lang="ko-KR" altLang="en-US"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46" name="사각형: 둥근 위쪽 모서리 45">
            <a:extLst>
              <a:ext uri="{FF2B5EF4-FFF2-40B4-BE49-F238E27FC236}">
                <a16:creationId xmlns:a16="http://schemas.microsoft.com/office/drawing/2014/main" id="{F2606C6A-B4BA-4382-84B8-5E25FC4365F6}"/>
              </a:ext>
            </a:extLst>
          </p:cNvPr>
          <p:cNvSpPr/>
          <p:nvPr userDrawn="1"/>
        </p:nvSpPr>
        <p:spPr>
          <a:xfrm>
            <a:off x="4679156" y="6648445"/>
            <a:ext cx="547690" cy="209555"/>
          </a:xfrm>
          <a:prstGeom prst="round2SameRect">
            <a:avLst>
              <a:gd name="adj1" fmla="val 25758"/>
              <a:gd name="adj2" fmla="val 0"/>
            </a:avLst>
          </a:prstGeom>
          <a:solidFill>
            <a:schemeClr val="bg1">
              <a:lumMod val="8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dirty="0">
              <a:solidFill>
                <a:prstClr val="white"/>
              </a:solidFill>
              <a:latin typeface="Arial" panose="020B0604020202020204" pitchFamily="34" charset="0"/>
            </a:endParaRPr>
          </a:p>
        </p:txBody>
      </p:sp>
      <p:sp>
        <p:nvSpPr>
          <p:cNvPr id="51" name="직사각형 50">
            <a:extLst>
              <a:ext uri="{FF2B5EF4-FFF2-40B4-BE49-F238E27FC236}">
                <a16:creationId xmlns:a16="http://schemas.microsoft.com/office/drawing/2014/main" id="{C42928BA-A5BA-4C05-8EBF-9B8F7158CC43}"/>
              </a:ext>
            </a:extLst>
          </p:cNvPr>
          <p:cNvSpPr/>
          <p:nvPr userDrawn="1"/>
        </p:nvSpPr>
        <p:spPr>
          <a:xfrm>
            <a:off x="0" y="0"/>
            <a:ext cx="9906000" cy="864973"/>
          </a:xfrm>
          <a:prstGeom prst="rect">
            <a:avLst/>
          </a:prstGeom>
          <a:solidFill>
            <a:srgbClr val="005C9D">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a:solidFill>
                <a:prstClr val="white"/>
              </a:solidFill>
            </a:endParaRPr>
          </a:p>
        </p:txBody>
      </p:sp>
      <p:grpSp>
        <p:nvGrpSpPr>
          <p:cNvPr id="52" name="그룹 51">
            <a:extLst>
              <a:ext uri="{FF2B5EF4-FFF2-40B4-BE49-F238E27FC236}">
                <a16:creationId xmlns:a16="http://schemas.microsoft.com/office/drawing/2014/main" id="{CD7AC2B3-00A4-4CF5-A998-46BC93CD1A8D}"/>
              </a:ext>
            </a:extLst>
          </p:cNvPr>
          <p:cNvGrpSpPr/>
          <p:nvPr userDrawn="1"/>
        </p:nvGrpSpPr>
        <p:grpSpPr>
          <a:xfrm>
            <a:off x="0" y="78711"/>
            <a:ext cx="9529471" cy="670426"/>
            <a:chOff x="0" y="78711"/>
            <a:chExt cx="9529471" cy="670426"/>
          </a:xfrm>
        </p:grpSpPr>
        <p:cxnSp>
          <p:nvCxnSpPr>
            <p:cNvPr id="53" name="직선 연결선 52">
              <a:extLst>
                <a:ext uri="{FF2B5EF4-FFF2-40B4-BE49-F238E27FC236}">
                  <a16:creationId xmlns:a16="http://schemas.microsoft.com/office/drawing/2014/main" id="{CB05EA04-0928-4A20-ADF3-CCFC19E5D2D1}"/>
                </a:ext>
              </a:extLst>
            </p:cNvPr>
            <p:cNvCxnSpPr>
              <a:cxnSpLocks/>
            </p:cNvCxnSpPr>
            <p:nvPr userDrawn="1"/>
          </p:nvCxnSpPr>
          <p:spPr>
            <a:xfrm>
              <a:off x="492919" y="298682"/>
              <a:ext cx="7535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4" name="Group 5">
              <a:extLst>
                <a:ext uri="{FF2B5EF4-FFF2-40B4-BE49-F238E27FC236}">
                  <a16:creationId xmlns:a16="http://schemas.microsoft.com/office/drawing/2014/main" id="{9A7D465C-2124-447A-A98A-BB20B46DD65D}"/>
                </a:ext>
              </a:extLst>
            </p:cNvPr>
            <p:cNvGrpSpPr>
              <a:grpSpLocks noChangeAspect="1"/>
            </p:cNvGrpSpPr>
            <p:nvPr userDrawn="1"/>
          </p:nvGrpSpPr>
          <p:grpSpPr bwMode="auto">
            <a:xfrm>
              <a:off x="8156285" y="199217"/>
              <a:ext cx="1373186" cy="219074"/>
              <a:chOff x="4724" y="148"/>
              <a:chExt cx="865" cy="138"/>
            </a:xfrm>
          </p:grpSpPr>
          <p:sp>
            <p:nvSpPr>
              <p:cNvPr id="62" name="Freeform 6">
                <a:extLst>
                  <a:ext uri="{FF2B5EF4-FFF2-40B4-BE49-F238E27FC236}">
                    <a16:creationId xmlns:a16="http://schemas.microsoft.com/office/drawing/2014/main" id="{5FB12E6E-5D84-40F1-8941-0D64E10B8F33}"/>
                  </a:ext>
                </a:extLst>
              </p:cNvPr>
              <p:cNvSpPr>
                <a:spLocks/>
              </p:cNvSpPr>
              <p:nvPr/>
            </p:nvSpPr>
            <p:spPr bwMode="auto">
              <a:xfrm>
                <a:off x="5143" y="168"/>
                <a:ext cx="22" cy="37"/>
              </a:xfrm>
              <a:custGeom>
                <a:avLst/>
                <a:gdLst>
                  <a:gd name="T0" fmla="*/ 10 w 21"/>
                  <a:gd name="T1" fmla="*/ 34 h 34"/>
                  <a:gd name="T2" fmla="*/ 0 w 21"/>
                  <a:gd name="T3" fmla="*/ 24 h 34"/>
                  <a:gd name="T4" fmla="*/ 7 w 21"/>
                  <a:gd name="T5" fmla="*/ 24 h 34"/>
                  <a:gd name="T6" fmla="*/ 11 w 21"/>
                  <a:gd name="T7" fmla="*/ 29 h 34"/>
                  <a:gd name="T8" fmla="*/ 14 w 21"/>
                  <a:gd name="T9" fmla="*/ 26 h 34"/>
                  <a:gd name="T10" fmla="*/ 0 w 21"/>
                  <a:gd name="T11" fmla="*/ 9 h 34"/>
                  <a:gd name="T12" fmla="*/ 11 w 21"/>
                  <a:gd name="T13" fmla="*/ 0 h 34"/>
                  <a:gd name="T14" fmla="*/ 21 w 21"/>
                  <a:gd name="T15" fmla="*/ 10 h 34"/>
                  <a:gd name="T16" fmla="*/ 14 w 21"/>
                  <a:gd name="T17" fmla="*/ 10 h 34"/>
                  <a:gd name="T18" fmla="*/ 11 w 21"/>
                  <a:gd name="T19" fmla="*/ 5 h 34"/>
                  <a:gd name="T20" fmla="*/ 7 w 21"/>
                  <a:gd name="T21" fmla="*/ 8 h 34"/>
                  <a:gd name="T22" fmla="*/ 21 w 21"/>
                  <a:gd name="T23" fmla="*/ 25 h 34"/>
                  <a:gd name="T24" fmla="*/ 10 w 21"/>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4">
                    <a:moveTo>
                      <a:pt x="10" y="34"/>
                    </a:moveTo>
                    <a:cubicBezTo>
                      <a:pt x="1" y="34"/>
                      <a:pt x="0" y="29"/>
                      <a:pt x="0" y="24"/>
                    </a:cubicBezTo>
                    <a:cubicBezTo>
                      <a:pt x="7" y="24"/>
                      <a:pt x="7" y="24"/>
                      <a:pt x="7" y="24"/>
                    </a:cubicBezTo>
                    <a:cubicBezTo>
                      <a:pt x="7" y="27"/>
                      <a:pt x="7" y="29"/>
                      <a:pt x="11" y="29"/>
                    </a:cubicBezTo>
                    <a:cubicBezTo>
                      <a:pt x="13" y="29"/>
                      <a:pt x="14" y="28"/>
                      <a:pt x="14" y="26"/>
                    </a:cubicBezTo>
                    <a:cubicBezTo>
                      <a:pt x="14" y="20"/>
                      <a:pt x="0" y="19"/>
                      <a:pt x="0" y="9"/>
                    </a:cubicBezTo>
                    <a:cubicBezTo>
                      <a:pt x="0" y="4"/>
                      <a:pt x="3" y="0"/>
                      <a:pt x="11" y="0"/>
                    </a:cubicBezTo>
                    <a:cubicBezTo>
                      <a:pt x="18" y="0"/>
                      <a:pt x="21" y="3"/>
                      <a:pt x="21" y="10"/>
                    </a:cubicBezTo>
                    <a:cubicBezTo>
                      <a:pt x="14" y="10"/>
                      <a:pt x="14" y="10"/>
                      <a:pt x="14" y="10"/>
                    </a:cubicBezTo>
                    <a:cubicBezTo>
                      <a:pt x="14" y="7"/>
                      <a:pt x="14" y="5"/>
                      <a:pt x="11" y="5"/>
                    </a:cubicBezTo>
                    <a:cubicBezTo>
                      <a:pt x="9" y="5"/>
                      <a:pt x="7" y="6"/>
                      <a:pt x="7" y="8"/>
                    </a:cubicBezTo>
                    <a:cubicBezTo>
                      <a:pt x="7" y="15"/>
                      <a:pt x="21" y="14"/>
                      <a:pt x="21" y="25"/>
                    </a:cubicBezTo>
                    <a:cubicBezTo>
                      <a:pt x="21"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3" name="Freeform 7">
                <a:extLst>
                  <a:ext uri="{FF2B5EF4-FFF2-40B4-BE49-F238E27FC236}">
                    <a16:creationId xmlns:a16="http://schemas.microsoft.com/office/drawing/2014/main" id="{B4017693-7066-4B4F-8267-B08B2C9120EF}"/>
                  </a:ext>
                </a:extLst>
              </p:cNvPr>
              <p:cNvSpPr>
                <a:spLocks noEditPoints="1"/>
              </p:cNvSpPr>
              <p:nvPr/>
            </p:nvSpPr>
            <p:spPr bwMode="auto">
              <a:xfrm>
                <a:off x="5169" y="169"/>
                <a:ext cx="28" cy="36"/>
              </a:xfrm>
              <a:custGeom>
                <a:avLst/>
                <a:gdLst>
                  <a:gd name="T0" fmla="*/ 0 w 28"/>
                  <a:gd name="T1" fmla="*/ 36 h 36"/>
                  <a:gd name="T2" fmla="*/ 9 w 28"/>
                  <a:gd name="T3" fmla="*/ 0 h 36"/>
                  <a:gd name="T4" fmla="*/ 19 w 28"/>
                  <a:gd name="T5" fmla="*/ 0 h 36"/>
                  <a:gd name="T6" fmla="*/ 28 w 28"/>
                  <a:gd name="T7" fmla="*/ 36 h 36"/>
                  <a:gd name="T8" fmla="*/ 21 w 28"/>
                  <a:gd name="T9" fmla="*/ 36 h 36"/>
                  <a:gd name="T10" fmla="*/ 19 w 28"/>
                  <a:gd name="T11" fmla="*/ 27 h 36"/>
                  <a:gd name="T12" fmla="*/ 9 w 28"/>
                  <a:gd name="T13" fmla="*/ 27 h 36"/>
                  <a:gd name="T14" fmla="*/ 7 w 28"/>
                  <a:gd name="T15" fmla="*/ 36 h 36"/>
                  <a:gd name="T16" fmla="*/ 0 w 28"/>
                  <a:gd name="T17" fmla="*/ 36 h 36"/>
                  <a:gd name="T18" fmla="*/ 13 w 28"/>
                  <a:gd name="T19" fmla="*/ 7 h 36"/>
                  <a:gd name="T20" fmla="*/ 13 w 28"/>
                  <a:gd name="T21" fmla="*/ 7 h 36"/>
                  <a:gd name="T22" fmla="*/ 10 w 28"/>
                  <a:gd name="T23" fmla="*/ 22 h 36"/>
                  <a:gd name="T24" fmla="*/ 18 w 28"/>
                  <a:gd name="T25" fmla="*/ 22 h 36"/>
                  <a:gd name="T26" fmla="*/ 13 w 28"/>
                  <a:gd name="T27"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0" y="36"/>
                    </a:moveTo>
                    <a:lnTo>
                      <a:pt x="9" y="0"/>
                    </a:lnTo>
                    <a:lnTo>
                      <a:pt x="19" y="0"/>
                    </a:lnTo>
                    <a:lnTo>
                      <a:pt x="28" y="36"/>
                    </a:lnTo>
                    <a:lnTo>
                      <a:pt x="21" y="36"/>
                    </a:lnTo>
                    <a:lnTo>
                      <a:pt x="19" y="27"/>
                    </a:lnTo>
                    <a:lnTo>
                      <a:pt x="9" y="27"/>
                    </a:lnTo>
                    <a:lnTo>
                      <a:pt x="7" y="36"/>
                    </a:lnTo>
                    <a:lnTo>
                      <a:pt x="0" y="36"/>
                    </a:lnTo>
                    <a:close/>
                    <a:moveTo>
                      <a:pt x="13" y="7"/>
                    </a:moveTo>
                    <a:lnTo>
                      <a:pt x="13" y="7"/>
                    </a:lnTo>
                    <a:lnTo>
                      <a:pt x="10" y="22"/>
                    </a:lnTo>
                    <a:lnTo>
                      <a:pt x="18" y="22"/>
                    </a:lnTo>
                    <a:lnTo>
                      <a:pt x="13" y="7"/>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4" name="Freeform 8">
                <a:extLst>
                  <a:ext uri="{FF2B5EF4-FFF2-40B4-BE49-F238E27FC236}">
                    <a16:creationId xmlns:a16="http://schemas.microsoft.com/office/drawing/2014/main" id="{145213B1-5CA3-4F64-A3A5-5D0D9DA86A1C}"/>
                  </a:ext>
                </a:extLst>
              </p:cNvPr>
              <p:cNvSpPr>
                <a:spLocks/>
              </p:cNvSpPr>
              <p:nvPr/>
            </p:nvSpPr>
            <p:spPr bwMode="auto">
              <a:xfrm>
                <a:off x="5201" y="169"/>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8 h 36"/>
                  <a:gd name="T20" fmla="*/ 27 w 35"/>
                  <a:gd name="T21" fmla="*/ 8 h 36"/>
                  <a:gd name="T22" fmla="*/ 21 w 35"/>
                  <a:gd name="T23" fmla="*/ 36 h 36"/>
                  <a:gd name="T24" fmla="*/ 13 w 35"/>
                  <a:gd name="T25" fmla="*/ 36 h 36"/>
                  <a:gd name="T26" fmla="*/ 7 w 35"/>
                  <a:gd name="T27" fmla="*/ 8 h 36"/>
                  <a:gd name="T28" fmla="*/ 7 w 35"/>
                  <a:gd name="T29" fmla="*/ 8 h 36"/>
                  <a:gd name="T30" fmla="*/ 7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8"/>
                    </a:lnTo>
                    <a:lnTo>
                      <a:pt x="27" y="8"/>
                    </a:lnTo>
                    <a:lnTo>
                      <a:pt x="21" y="36"/>
                    </a:lnTo>
                    <a:lnTo>
                      <a:pt x="13" y="36"/>
                    </a:lnTo>
                    <a:lnTo>
                      <a:pt x="7" y="8"/>
                    </a:lnTo>
                    <a:lnTo>
                      <a:pt x="7" y="8"/>
                    </a:lnTo>
                    <a:lnTo>
                      <a:pt x="7"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5" name="Freeform 9">
                <a:extLst>
                  <a:ext uri="{FF2B5EF4-FFF2-40B4-BE49-F238E27FC236}">
                    <a16:creationId xmlns:a16="http://schemas.microsoft.com/office/drawing/2014/main" id="{AF9223DB-41A3-4806-900A-C136434B96FC}"/>
                  </a:ext>
                </a:extLst>
              </p:cNvPr>
              <p:cNvSpPr>
                <a:spLocks/>
              </p:cNvSpPr>
              <p:nvPr/>
            </p:nvSpPr>
            <p:spPr bwMode="auto">
              <a:xfrm>
                <a:off x="5241" y="168"/>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4 w 22"/>
                  <a:gd name="T17" fmla="*/ 10 h 34"/>
                  <a:gd name="T18" fmla="*/ 11 w 22"/>
                  <a:gd name="T19" fmla="*/ 5 h 34"/>
                  <a:gd name="T20" fmla="*/ 8 w 22"/>
                  <a:gd name="T21" fmla="*/ 8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3" y="29"/>
                      <a:pt x="15" y="28"/>
                      <a:pt x="15" y="26"/>
                    </a:cubicBezTo>
                    <a:cubicBezTo>
                      <a:pt x="15" y="20"/>
                      <a:pt x="1" y="19"/>
                      <a:pt x="1" y="9"/>
                    </a:cubicBezTo>
                    <a:cubicBezTo>
                      <a:pt x="1" y="4"/>
                      <a:pt x="3" y="0"/>
                      <a:pt x="12" y="0"/>
                    </a:cubicBezTo>
                    <a:cubicBezTo>
                      <a:pt x="18" y="0"/>
                      <a:pt x="22" y="3"/>
                      <a:pt x="21" y="10"/>
                    </a:cubicBezTo>
                    <a:cubicBezTo>
                      <a:pt x="14" y="10"/>
                      <a:pt x="14" y="10"/>
                      <a:pt x="14" y="10"/>
                    </a:cubicBezTo>
                    <a:cubicBezTo>
                      <a:pt x="14" y="7"/>
                      <a:pt x="14" y="5"/>
                      <a:pt x="11" y="5"/>
                    </a:cubicBezTo>
                    <a:cubicBezTo>
                      <a:pt x="9" y="5"/>
                      <a:pt x="8" y="6"/>
                      <a:pt x="8" y="8"/>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6" name="Freeform 10">
                <a:extLst>
                  <a:ext uri="{FF2B5EF4-FFF2-40B4-BE49-F238E27FC236}">
                    <a16:creationId xmlns:a16="http://schemas.microsoft.com/office/drawing/2014/main" id="{5182F286-A703-400E-9D27-0DA50DD31343}"/>
                  </a:ext>
                </a:extLst>
              </p:cNvPr>
              <p:cNvSpPr>
                <a:spLocks/>
              </p:cNvSpPr>
              <p:nvPr/>
            </p:nvSpPr>
            <p:spPr bwMode="auto">
              <a:xfrm>
                <a:off x="5270" y="169"/>
                <a:ext cx="23" cy="36"/>
              </a:xfrm>
              <a:custGeom>
                <a:avLst/>
                <a:gdLst>
                  <a:gd name="T0" fmla="*/ 22 w 22"/>
                  <a:gd name="T1" fmla="*/ 0 h 33"/>
                  <a:gd name="T2" fmla="*/ 22 w 22"/>
                  <a:gd name="T3" fmla="*/ 23 h 33"/>
                  <a:gd name="T4" fmla="*/ 11 w 22"/>
                  <a:gd name="T5" fmla="*/ 33 h 33"/>
                  <a:gd name="T6" fmla="*/ 0 w 22"/>
                  <a:gd name="T7" fmla="*/ 23 h 33"/>
                  <a:gd name="T8" fmla="*/ 0 w 22"/>
                  <a:gd name="T9" fmla="*/ 0 h 33"/>
                  <a:gd name="T10" fmla="*/ 6 w 22"/>
                  <a:gd name="T11" fmla="*/ 0 h 33"/>
                  <a:gd name="T12" fmla="*/ 6 w 22"/>
                  <a:gd name="T13" fmla="*/ 23 h 33"/>
                  <a:gd name="T14" fmla="*/ 11 w 22"/>
                  <a:gd name="T15" fmla="*/ 28 h 33"/>
                  <a:gd name="T16" fmla="*/ 15 w 22"/>
                  <a:gd name="T17" fmla="*/ 23 h 33"/>
                  <a:gd name="T18" fmla="*/ 15 w 22"/>
                  <a:gd name="T19" fmla="*/ 0 h 33"/>
                  <a:gd name="T20" fmla="*/ 22 w 2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3">
                    <a:moveTo>
                      <a:pt x="22" y="0"/>
                    </a:moveTo>
                    <a:cubicBezTo>
                      <a:pt x="22" y="23"/>
                      <a:pt x="22" y="23"/>
                      <a:pt x="22" y="23"/>
                    </a:cubicBezTo>
                    <a:cubicBezTo>
                      <a:pt x="22" y="28"/>
                      <a:pt x="19" y="33"/>
                      <a:pt x="11" y="33"/>
                    </a:cubicBezTo>
                    <a:cubicBezTo>
                      <a:pt x="3" y="33"/>
                      <a:pt x="0" y="29"/>
                      <a:pt x="0" y="23"/>
                    </a:cubicBezTo>
                    <a:cubicBezTo>
                      <a:pt x="0" y="0"/>
                      <a:pt x="0" y="0"/>
                      <a:pt x="0" y="0"/>
                    </a:cubicBezTo>
                    <a:cubicBezTo>
                      <a:pt x="6" y="0"/>
                      <a:pt x="6" y="0"/>
                      <a:pt x="6" y="0"/>
                    </a:cubicBezTo>
                    <a:cubicBezTo>
                      <a:pt x="6" y="23"/>
                      <a:pt x="6" y="23"/>
                      <a:pt x="6" y="23"/>
                    </a:cubicBezTo>
                    <a:cubicBezTo>
                      <a:pt x="6" y="27"/>
                      <a:pt x="8" y="28"/>
                      <a:pt x="11" y="28"/>
                    </a:cubicBezTo>
                    <a:cubicBezTo>
                      <a:pt x="14" y="28"/>
                      <a:pt x="15" y="26"/>
                      <a:pt x="15" y="23"/>
                    </a:cubicBezTo>
                    <a:cubicBezTo>
                      <a:pt x="15" y="0"/>
                      <a:pt x="15" y="0"/>
                      <a:pt x="15" y="0"/>
                    </a:cubicBezTo>
                    <a:lnTo>
                      <a:pt x="2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7" name="Freeform 11">
                <a:extLst>
                  <a:ext uri="{FF2B5EF4-FFF2-40B4-BE49-F238E27FC236}">
                    <a16:creationId xmlns:a16="http://schemas.microsoft.com/office/drawing/2014/main" id="{FFCB1E3D-8B99-4AA3-BB59-0C271AB656B7}"/>
                  </a:ext>
                </a:extLst>
              </p:cNvPr>
              <p:cNvSpPr>
                <a:spLocks/>
              </p:cNvSpPr>
              <p:nvPr/>
            </p:nvSpPr>
            <p:spPr bwMode="auto">
              <a:xfrm>
                <a:off x="5300" y="169"/>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7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7"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8" name="Freeform 12">
                <a:extLst>
                  <a:ext uri="{FF2B5EF4-FFF2-40B4-BE49-F238E27FC236}">
                    <a16:creationId xmlns:a16="http://schemas.microsoft.com/office/drawing/2014/main" id="{0998E6C0-6A31-46D7-8788-E8079F47EEA5}"/>
                  </a:ext>
                </a:extLst>
              </p:cNvPr>
              <p:cNvSpPr>
                <a:spLocks/>
              </p:cNvSpPr>
              <p:nvPr/>
            </p:nvSpPr>
            <p:spPr bwMode="auto">
              <a:xfrm>
                <a:off x="5332" y="168"/>
                <a:ext cx="24" cy="37"/>
              </a:xfrm>
              <a:custGeom>
                <a:avLst/>
                <a:gdLst>
                  <a:gd name="T0" fmla="*/ 16 w 23"/>
                  <a:gd name="T1" fmla="*/ 11 h 34"/>
                  <a:gd name="T2" fmla="*/ 12 w 23"/>
                  <a:gd name="T3" fmla="*/ 5 h 34"/>
                  <a:gd name="T4" fmla="*/ 7 w 23"/>
                  <a:gd name="T5" fmla="*/ 17 h 34"/>
                  <a:gd name="T6" fmla="*/ 12 w 23"/>
                  <a:gd name="T7" fmla="*/ 30 h 34"/>
                  <a:gd name="T8" fmla="*/ 16 w 23"/>
                  <a:gd name="T9" fmla="*/ 29 h 34"/>
                  <a:gd name="T10" fmla="*/ 16 w 23"/>
                  <a:gd name="T11" fmla="*/ 22 h 34"/>
                  <a:gd name="T12" fmla="*/ 12 w 23"/>
                  <a:gd name="T13" fmla="*/ 22 h 34"/>
                  <a:gd name="T14" fmla="*/ 12 w 23"/>
                  <a:gd name="T15" fmla="*/ 16 h 34"/>
                  <a:gd name="T16" fmla="*/ 23 w 23"/>
                  <a:gd name="T17" fmla="*/ 16 h 34"/>
                  <a:gd name="T18" fmla="*/ 23 w 23"/>
                  <a:gd name="T19" fmla="*/ 33 h 34"/>
                  <a:gd name="T20" fmla="*/ 13 w 23"/>
                  <a:gd name="T21" fmla="*/ 34 h 34"/>
                  <a:gd name="T22" fmla="*/ 0 w 23"/>
                  <a:gd name="T23" fmla="*/ 17 h 34"/>
                  <a:gd name="T24" fmla="*/ 12 w 23"/>
                  <a:gd name="T25" fmla="*/ 0 h 34"/>
                  <a:gd name="T26" fmla="*/ 23 w 23"/>
                  <a:gd name="T27" fmla="*/ 11 h 34"/>
                  <a:gd name="T28" fmla="*/ 16 w 23"/>
                  <a:gd name="T2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16" y="11"/>
                    </a:moveTo>
                    <a:cubicBezTo>
                      <a:pt x="16" y="8"/>
                      <a:pt x="15" y="5"/>
                      <a:pt x="12" y="5"/>
                    </a:cubicBezTo>
                    <a:cubicBezTo>
                      <a:pt x="7" y="5"/>
                      <a:pt x="7" y="11"/>
                      <a:pt x="7" y="17"/>
                    </a:cubicBezTo>
                    <a:cubicBezTo>
                      <a:pt x="7" y="28"/>
                      <a:pt x="8" y="30"/>
                      <a:pt x="12" y="30"/>
                    </a:cubicBezTo>
                    <a:cubicBezTo>
                      <a:pt x="14" y="30"/>
                      <a:pt x="15" y="29"/>
                      <a:pt x="16" y="29"/>
                    </a:cubicBezTo>
                    <a:cubicBezTo>
                      <a:pt x="16" y="22"/>
                      <a:pt x="16" y="22"/>
                      <a:pt x="16" y="22"/>
                    </a:cubicBezTo>
                    <a:cubicBezTo>
                      <a:pt x="12" y="22"/>
                      <a:pt x="12" y="22"/>
                      <a:pt x="12" y="22"/>
                    </a:cubicBezTo>
                    <a:cubicBezTo>
                      <a:pt x="12" y="16"/>
                      <a:pt x="12" y="16"/>
                      <a:pt x="12" y="16"/>
                    </a:cubicBezTo>
                    <a:cubicBezTo>
                      <a:pt x="23" y="16"/>
                      <a:pt x="23" y="16"/>
                      <a:pt x="23" y="16"/>
                    </a:cubicBezTo>
                    <a:cubicBezTo>
                      <a:pt x="23" y="33"/>
                      <a:pt x="23" y="33"/>
                      <a:pt x="23" y="33"/>
                    </a:cubicBezTo>
                    <a:cubicBezTo>
                      <a:pt x="21" y="34"/>
                      <a:pt x="16" y="34"/>
                      <a:pt x="13" y="34"/>
                    </a:cubicBezTo>
                    <a:cubicBezTo>
                      <a:pt x="2" y="34"/>
                      <a:pt x="0" y="30"/>
                      <a:pt x="0" y="17"/>
                    </a:cubicBezTo>
                    <a:cubicBezTo>
                      <a:pt x="0" y="8"/>
                      <a:pt x="1" y="0"/>
                      <a:pt x="12" y="0"/>
                    </a:cubicBezTo>
                    <a:cubicBezTo>
                      <a:pt x="19" y="0"/>
                      <a:pt x="23" y="4"/>
                      <a:pt x="23" y="11"/>
                    </a:cubicBezTo>
                    <a:lnTo>
                      <a:pt x="16" y="11"/>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9" name="Freeform 13">
                <a:extLst>
                  <a:ext uri="{FF2B5EF4-FFF2-40B4-BE49-F238E27FC236}">
                    <a16:creationId xmlns:a16="http://schemas.microsoft.com/office/drawing/2014/main" id="{A0E2FBE7-BD47-4420-BD2E-72BDF351FF79}"/>
                  </a:ext>
                </a:extLst>
              </p:cNvPr>
              <p:cNvSpPr>
                <a:spLocks/>
              </p:cNvSpPr>
              <p:nvPr/>
            </p:nvSpPr>
            <p:spPr bwMode="auto">
              <a:xfrm>
                <a:off x="5144" y="225"/>
                <a:ext cx="19" cy="36"/>
              </a:xfrm>
              <a:custGeom>
                <a:avLst/>
                <a:gdLst>
                  <a:gd name="T0" fmla="*/ 0 w 19"/>
                  <a:gd name="T1" fmla="*/ 36 h 36"/>
                  <a:gd name="T2" fmla="*/ 0 w 19"/>
                  <a:gd name="T3" fmla="*/ 0 h 36"/>
                  <a:gd name="T4" fmla="*/ 19 w 19"/>
                  <a:gd name="T5" fmla="*/ 0 h 36"/>
                  <a:gd name="T6" fmla="*/ 19 w 19"/>
                  <a:gd name="T7" fmla="*/ 5 h 36"/>
                  <a:gd name="T8" fmla="*/ 8 w 19"/>
                  <a:gd name="T9" fmla="*/ 5 h 36"/>
                  <a:gd name="T10" fmla="*/ 8 w 19"/>
                  <a:gd name="T11" fmla="*/ 14 h 36"/>
                  <a:gd name="T12" fmla="*/ 18 w 19"/>
                  <a:gd name="T13" fmla="*/ 14 h 36"/>
                  <a:gd name="T14" fmla="*/ 18 w 19"/>
                  <a:gd name="T15" fmla="*/ 19 h 36"/>
                  <a:gd name="T16" fmla="*/ 8 w 19"/>
                  <a:gd name="T17" fmla="*/ 19 h 36"/>
                  <a:gd name="T18" fmla="*/ 8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8" y="5"/>
                    </a:lnTo>
                    <a:lnTo>
                      <a:pt x="8" y="14"/>
                    </a:lnTo>
                    <a:lnTo>
                      <a:pt x="18" y="14"/>
                    </a:lnTo>
                    <a:lnTo>
                      <a:pt x="18" y="19"/>
                    </a:lnTo>
                    <a:lnTo>
                      <a:pt x="8" y="19"/>
                    </a:lnTo>
                    <a:lnTo>
                      <a:pt x="8"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0" name="Freeform 14">
                <a:extLst>
                  <a:ext uri="{FF2B5EF4-FFF2-40B4-BE49-F238E27FC236}">
                    <a16:creationId xmlns:a16="http://schemas.microsoft.com/office/drawing/2014/main" id="{33DB7220-0BAE-4768-B839-C9162469677D}"/>
                  </a:ext>
                </a:extLst>
              </p:cNvPr>
              <p:cNvSpPr>
                <a:spLocks/>
              </p:cNvSpPr>
              <p:nvPr/>
            </p:nvSpPr>
            <p:spPr bwMode="auto">
              <a:xfrm>
                <a:off x="5169" y="225"/>
                <a:ext cx="18" cy="36"/>
              </a:xfrm>
              <a:custGeom>
                <a:avLst/>
                <a:gdLst>
                  <a:gd name="T0" fmla="*/ 0 w 18"/>
                  <a:gd name="T1" fmla="*/ 36 h 36"/>
                  <a:gd name="T2" fmla="*/ 0 w 18"/>
                  <a:gd name="T3" fmla="*/ 0 h 36"/>
                  <a:gd name="T4" fmla="*/ 7 w 18"/>
                  <a:gd name="T5" fmla="*/ 0 h 36"/>
                  <a:gd name="T6" fmla="*/ 7 w 18"/>
                  <a:gd name="T7" fmla="*/ 29 h 36"/>
                  <a:gd name="T8" fmla="*/ 18 w 18"/>
                  <a:gd name="T9" fmla="*/ 29 h 36"/>
                  <a:gd name="T10" fmla="*/ 18 w 18"/>
                  <a:gd name="T11" fmla="*/ 36 h 36"/>
                  <a:gd name="T12" fmla="*/ 0 w 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8" h="36">
                    <a:moveTo>
                      <a:pt x="0" y="36"/>
                    </a:moveTo>
                    <a:lnTo>
                      <a:pt x="0" y="0"/>
                    </a:lnTo>
                    <a:lnTo>
                      <a:pt x="7" y="0"/>
                    </a:lnTo>
                    <a:lnTo>
                      <a:pt x="7" y="29"/>
                    </a:lnTo>
                    <a:lnTo>
                      <a:pt x="18" y="29"/>
                    </a:lnTo>
                    <a:lnTo>
                      <a:pt x="1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1" name="Freeform 15">
                <a:extLst>
                  <a:ext uri="{FF2B5EF4-FFF2-40B4-BE49-F238E27FC236}">
                    <a16:creationId xmlns:a16="http://schemas.microsoft.com/office/drawing/2014/main" id="{34716AE1-7819-43B5-8EB2-ECED404CF30F}"/>
                  </a:ext>
                </a:extLst>
              </p:cNvPr>
              <p:cNvSpPr>
                <a:spLocks/>
              </p:cNvSpPr>
              <p:nvPr/>
            </p:nvSpPr>
            <p:spPr bwMode="auto">
              <a:xfrm>
                <a:off x="5190" y="225"/>
                <a:ext cx="20" cy="36"/>
              </a:xfrm>
              <a:custGeom>
                <a:avLst/>
                <a:gdLst>
                  <a:gd name="T0" fmla="*/ 0 w 20"/>
                  <a:gd name="T1" fmla="*/ 36 h 36"/>
                  <a:gd name="T2" fmla="*/ 0 w 20"/>
                  <a:gd name="T3" fmla="*/ 0 h 36"/>
                  <a:gd name="T4" fmla="*/ 19 w 20"/>
                  <a:gd name="T5" fmla="*/ 0 h 36"/>
                  <a:gd name="T6" fmla="*/ 19 w 20"/>
                  <a:gd name="T7" fmla="*/ 5 h 36"/>
                  <a:gd name="T8" fmla="*/ 7 w 20"/>
                  <a:gd name="T9" fmla="*/ 5 h 36"/>
                  <a:gd name="T10" fmla="*/ 7 w 20"/>
                  <a:gd name="T11" fmla="*/ 14 h 36"/>
                  <a:gd name="T12" fmla="*/ 19 w 20"/>
                  <a:gd name="T13" fmla="*/ 14 h 36"/>
                  <a:gd name="T14" fmla="*/ 19 w 20"/>
                  <a:gd name="T15" fmla="*/ 19 h 36"/>
                  <a:gd name="T16" fmla="*/ 7 w 20"/>
                  <a:gd name="T17" fmla="*/ 19 h 36"/>
                  <a:gd name="T18" fmla="*/ 7 w 20"/>
                  <a:gd name="T19" fmla="*/ 30 h 36"/>
                  <a:gd name="T20" fmla="*/ 20 w 20"/>
                  <a:gd name="T21" fmla="*/ 30 h 36"/>
                  <a:gd name="T22" fmla="*/ 20 w 20"/>
                  <a:gd name="T23" fmla="*/ 36 h 36"/>
                  <a:gd name="T24" fmla="*/ 0 w 2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6">
                    <a:moveTo>
                      <a:pt x="0" y="36"/>
                    </a:moveTo>
                    <a:lnTo>
                      <a:pt x="0" y="0"/>
                    </a:lnTo>
                    <a:lnTo>
                      <a:pt x="19" y="0"/>
                    </a:lnTo>
                    <a:lnTo>
                      <a:pt x="19" y="5"/>
                    </a:lnTo>
                    <a:lnTo>
                      <a:pt x="7" y="5"/>
                    </a:lnTo>
                    <a:lnTo>
                      <a:pt x="7" y="14"/>
                    </a:lnTo>
                    <a:lnTo>
                      <a:pt x="19" y="14"/>
                    </a:lnTo>
                    <a:lnTo>
                      <a:pt x="19" y="19"/>
                    </a:lnTo>
                    <a:lnTo>
                      <a:pt x="7" y="19"/>
                    </a:lnTo>
                    <a:lnTo>
                      <a:pt x="7" y="30"/>
                    </a:lnTo>
                    <a:lnTo>
                      <a:pt x="20" y="30"/>
                    </a:lnTo>
                    <a:lnTo>
                      <a:pt x="20"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2" name="Freeform 16">
                <a:extLst>
                  <a:ext uri="{FF2B5EF4-FFF2-40B4-BE49-F238E27FC236}">
                    <a16:creationId xmlns:a16="http://schemas.microsoft.com/office/drawing/2014/main" id="{AC4CC818-BDA7-43CA-AF08-33749FE9168E}"/>
                  </a:ext>
                </a:extLst>
              </p:cNvPr>
              <p:cNvSpPr>
                <a:spLocks/>
              </p:cNvSpPr>
              <p:nvPr/>
            </p:nvSpPr>
            <p:spPr bwMode="auto">
              <a:xfrm>
                <a:off x="5214"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3" name="Freeform 17">
                <a:extLst>
                  <a:ext uri="{FF2B5EF4-FFF2-40B4-BE49-F238E27FC236}">
                    <a16:creationId xmlns:a16="http://schemas.microsoft.com/office/drawing/2014/main" id="{62FBE8B3-FAA0-45A1-92A1-258D256DBB51}"/>
                  </a:ext>
                </a:extLst>
              </p:cNvPr>
              <p:cNvSpPr>
                <a:spLocks/>
              </p:cNvSpPr>
              <p:nvPr/>
            </p:nvSpPr>
            <p:spPr bwMode="auto">
              <a:xfrm>
                <a:off x="5239" y="225"/>
                <a:ext cx="24" cy="36"/>
              </a:xfrm>
              <a:custGeom>
                <a:avLst/>
                <a:gdLst>
                  <a:gd name="T0" fmla="*/ 24 w 24"/>
                  <a:gd name="T1" fmla="*/ 0 h 36"/>
                  <a:gd name="T2" fmla="*/ 24 w 24"/>
                  <a:gd name="T3" fmla="*/ 5 h 36"/>
                  <a:gd name="T4" fmla="*/ 16 w 24"/>
                  <a:gd name="T5" fmla="*/ 5 h 36"/>
                  <a:gd name="T6" fmla="*/ 16 w 24"/>
                  <a:gd name="T7" fmla="*/ 36 h 36"/>
                  <a:gd name="T8" fmla="*/ 8 w 24"/>
                  <a:gd name="T9" fmla="*/ 36 h 36"/>
                  <a:gd name="T10" fmla="*/ 8 w 24"/>
                  <a:gd name="T11" fmla="*/ 5 h 36"/>
                  <a:gd name="T12" fmla="*/ 0 w 24"/>
                  <a:gd name="T13" fmla="*/ 5 h 36"/>
                  <a:gd name="T14" fmla="*/ 0 w 24"/>
                  <a:gd name="T15" fmla="*/ 0 h 36"/>
                  <a:gd name="T16" fmla="*/ 2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0"/>
                    </a:moveTo>
                    <a:lnTo>
                      <a:pt x="24" y="5"/>
                    </a:lnTo>
                    <a:lnTo>
                      <a:pt x="16" y="5"/>
                    </a:lnTo>
                    <a:lnTo>
                      <a:pt x="16" y="36"/>
                    </a:lnTo>
                    <a:lnTo>
                      <a:pt x="8" y="36"/>
                    </a:lnTo>
                    <a:lnTo>
                      <a:pt x="8" y="5"/>
                    </a:lnTo>
                    <a:lnTo>
                      <a:pt x="0" y="5"/>
                    </a:lnTo>
                    <a:lnTo>
                      <a:pt x="0" y="0"/>
                    </a:lnTo>
                    <a:lnTo>
                      <a:pt x="24"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4" name="Freeform 18">
                <a:extLst>
                  <a:ext uri="{FF2B5EF4-FFF2-40B4-BE49-F238E27FC236}">
                    <a16:creationId xmlns:a16="http://schemas.microsoft.com/office/drawing/2014/main" id="{8F0659B0-AC79-4A5A-8074-E37CA5C7145B}"/>
                  </a:ext>
                </a:extLst>
              </p:cNvPr>
              <p:cNvSpPr>
                <a:spLocks noEditPoints="1"/>
              </p:cNvSpPr>
              <p:nvPr/>
            </p:nvSpPr>
            <p:spPr bwMode="auto">
              <a:xfrm>
                <a:off x="5267" y="225"/>
                <a:ext cx="22" cy="36"/>
              </a:xfrm>
              <a:custGeom>
                <a:avLst/>
                <a:gdLst>
                  <a:gd name="T0" fmla="*/ 7 w 21"/>
                  <a:gd name="T1" fmla="*/ 33 h 33"/>
                  <a:gd name="T2" fmla="*/ 0 w 21"/>
                  <a:gd name="T3" fmla="*/ 33 h 33"/>
                  <a:gd name="T4" fmla="*/ 0 w 21"/>
                  <a:gd name="T5" fmla="*/ 0 h 33"/>
                  <a:gd name="T6" fmla="*/ 13 w 21"/>
                  <a:gd name="T7" fmla="*/ 0 h 33"/>
                  <a:gd name="T8" fmla="*/ 21 w 21"/>
                  <a:gd name="T9" fmla="*/ 8 h 33"/>
                  <a:gd name="T10" fmla="*/ 14 w 21"/>
                  <a:gd name="T11" fmla="*/ 16 h 33"/>
                  <a:gd name="T12" fmla="*/ 14 w 21"/>
                  <a:gd name="T13" fmla="*/ 17 h 33"/>
                  <a:gd name="T14" fmla="*/ 20 w 21"/>
                  <a:gd name="T15" fmla="*/ 23 h 33"/>
                  <a:gd name="T16" fmla="*/ 21 w 21"/>
                  <a:gd name="T17" fmla="*/ 33 h 33"/>
                  <a:gd name="T18" fmla="*/ 14 w 21"/>
                  <a:gd name="T19" fmla="*/ 33 h 33"/>
                  <a:gd name="T20" fmla="*/ 14 w 21"/>
                  <a:gd name="T21" fmla="*/ 26 h 33"/>
                  <a:gd name="T22" fmla="*/ 9 w 21"/>
                  <a:gd name="T23" fmla="*/ 19 h 33"/>
                  <a:gd name="T24" fmla="*/ 7 w 21"/>
                  <a:gd name="T25" fmla="*/ 19 h 33"/>
                  <a:gd name="T26" fmla="*/ 7 w 21"/>
                  <a:gd name="T27" fmla="*/ 33 h 33"/>
                  <a:gd name="T28" fmla="*/ 7 w 21"/>
                  <a:gd name="T29" fmla="*/ 14 h 33"/>
                  <a:gd name="T30" fmla="*/ 10 w 21"/>
                  <a:gd name="T31" fmla="*/ 14 h 33"/>
                  <a:gd name="T32" fmla="*/ 14 w 21"/>
                  <a:gd name="T33" fmla="*/ 9 h 33"/>
                  <a:gd name="T34" fmla="*/ 10 w 21"/>
                  <a:gd name="T35" fmla="*/ 5 h 33"/>
                  <a:gd name="T36" fmla="*/ 7 w 21"/>
                  <a:gd name="T37" fmla="*/ 5 h 33"/>
                  <a:gd name="T38" fmla="*/ 7 w 21"/>
                  <a:gd name="T3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3">
                    <a:moveTo>
                      <a:pt x="7" y="33"/>
                    </a:moveTo>
                    <a:cubicBezTo>
                      <a:pt x="0" y="33"/>
                      <a:pt x="0" y="33"/>
                      <a:pt x="0" y="33"/>
                    </a:cubicBezTo>
                    <a:cubicBezTo>
                      <a:pt x="0" y="0"/>
                      <a:pt x="0" y="0"/>
                      <a:pt x="0" y="0"/>
                    </a:cubicBezTo>
                    <a:cubicBezTo>
                      <a:pt x="13" y="0"/>
                      <a:pt x="13" y="0"/>
                      <a:pt x="13" y="0"/>
                    </a:cubicBezTo>
                    <a:cubicBezTo>
                      <a:pt x="18" y="0"/>
                      <a:pt x="21" y="3"/>
                      <a:pt x="21" y="8"/>
                    </a:cubicBezTo>
                    <a:cubicBezTo>
                      <a:pt x="21" y="13"/>
                      <a:pt x="19" y="16"/>
                      <a:pt x="14" y="16"/>
                    </a:cubicBezTo>
                    <a:cubicBezTo>
                      <a:pt x="14" y="17"/>
                      <a:pt x="14" y="17"/>
                      <a:pt x="14" y="17"/>
                    </a:cubicBezTo>
                    <a:cubicBezTo>
                      <a:pt x="16" y="17"/>
                      <a:pt x="20" y="17"/>
                      <a:pt x="20" y="23"/>
                    </a:cubicBezTo>
                    <a:cubicBezTo>
                      <a:pt x="20" y="25"/>
                      <a:pt x="21" y="31"/>
                      <a:pt x="21" y="33"/>
                    </a:cubicBezTo>
                    <a:cubicBezTo>
                      <a:pt x="14" y="33"/>
                      <a:pt x="14" y="33"/>
                      <a:pt x="14" y="33"/>
                    </a:cubicBezTo>
                    <a:cubicBezTo>
                      <a:pt x="14" y="31"/>
                      <a:pt x="14" y="29"/>
                      <a:pt x="14" y="26"/>
                    </a:cubicBezTo>
                    <a:cubicBezTo>
                      <a:pt x="14" y="22"/>
                      <a:pt x="14" y="19"/>
                      <a:pt x="9" y="19"/>
                    </a:cubicBezTo>
                    <a:cubicBezTo>
                      <a:pt x="7" y="19"/>
                      <a:pt x="7" y="19"/>
                      <a:pt x="7" y="19"/>
                    </a:cubicBezTo>
                    <a:lnTo>
                      <a:pt x="7" y="33"/>
                    </a:lnTo>
                    <a:close/>
                    <a:moveTo>
                      <a:pt x="7" y="14"/>
                    </a:moveTo>
                    <a:cubicBezTo>
                      <a:pt x="10" y="14"/>
                      <a:pt x="10" y="14"/>
                      <a:pt x="10" y="14"/>
                    </a:cubicBezTo>
                    <a:cubicBezTo>
                      <a:pt x="13" y="14"/>
                      <a:pt x="14" y="11"/>
                      <a:pt x="14" y="9"/>
                    </a:cubicBezTo>
                    <a:cubicBezTo>
                      <a:pt x="14" y="6"/>
                      <a:pt x="12" y="5"/>
                      <a:pt x="10" y="5"/>
                    </a:cubicBezTo>
                    <a:cubicBezTo>
                      <a:pt x="7" y="5"/>
                      <a:pt x="7" y="5"/>
                      <a:pt x="7" y="5"/>
                    </a:cubicBezTo>
                    <a:lnTo>
                      <a:pt x="7"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5" name="Freeform 19">
                <a:extLst>
                  <a:ext uri="{FF2B5EF4-FFF2-40B4-BE49-F238E27FC236}">
                    <a16:creationId xmlns:a16="http://schemas.microsoft.com/office/drawing/2014/main" id="{B0681B84-A92F-44CA-B8CF-2020D1197DB1}"/>
                  </a:ext>
                </a:extLst>
              </p:cNvPr>
              <p:cNvSpPr>
                <a:spLocks noEditPoints="1"/>
              </p:cNvSpPr>
              <p:nvPr/>
            </p:nvSpPr>
            <p:spPr bwMode="auto">
              <a:xfrm>
                <a:off x="5293" y="224"/>
                <a:ext cx="25" cy="37"/>
              </a:xfrm>
              <a:custGeom>
                <a:avLst/>
                <a:gdLst>
                  <a:gd name="T0" fmla="*/ 0 w 23"/>
                  <a:gd name="T1" fmla="*/ 17 h 34"/>
                  <a:gd name="T2" fmla="*/ 12 w 23"/>
                  <a:gd name="T3" fmla="*/ 0 h 34"/>
                  <a:gd name="T4" fmla="*/ 23 w 23"/>
                  <a:gd name="T5" fmla="*/ 17 h 34"/>
                  <a:gd name="T6" fmla="*/ 12 w 23"/>
                  <a:gd name="T7" fmla="*/ 34 h 34"/>
                  <a:gd name="T8" fmla="*/ 0 w 23"/>
                  <a:gd name="T9" fmla="*/ 17 h 34"/>
                  <a:gd name="T10" fmla="*/ 16 w 23"/>
                  <a:gd name="T11" fmla="*/ 17 h 34"/>
                  <a:gd name="T12" fmla="*/ 12 w 23"/>
                  <a:gd name="T13" fmla="*/ 5 h 34"/>
                  <a:gd name="T14" fmla="*/ 7 w 23"/>
                  <a:gd name="T15" fmla="*/ 17 h 34"/>
                  <a:gd name="T16" fmla="*/ 12 w 23"/>
                  <a:gd name="T17" fmla="*/ 29 h 34"/>
                  <a:gd name="T18" fmla="*/ 16 w 23"/>
                  <a:gd name="T1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4">
                    <a:moveTo>
                      <a:pt x="0" y="17"/>
                    </a:moveTo>
                    <a:cubicBezTo>
                      <a:pt x="0" y="8"/>
                      <a:pt x="0" y="0"/>
                      <a:pt x="12" y="0"/>
                    </a:cubicBezTo>
                    <a:cubicBezTo>
                      <a:pt x="23" y="0"/>
                      <a:pt x="23" y="8"/>
                      <a:pt x="23" y="17"/>
                    </a:cubicBezTo>
                    <a:cubicBezTo>
                      <a:pt x="23" y="26"/>
                      <a:pt x="23" y="34"/>
                      <a:pt x="12" y="34"/>
                    </a:cubicBezTo>
                    <a:cubicBezTo>
                      <a:pt x="0" y="34"/>
                      <a:pt x="0" y="26"/>
                      <a:pt x="0" y="17"/>
                    </a:cubicBezTo>
                    <a:close/>
                    <a:moveTo>
                      <a:pt x="16" y="17"/>
                    </a:moveTo>
                    <a:cubicBezTo>
                      <a:pt x="16" y="9"/>
                      <a:pt x="16" y="5"/>
                      <a:pt x="12" y="5"/>
                    </a:cubicBezTo>
                    <a:cubicBezTo>
                      <a:pt x="8" y="5"/>
                      <a:pt x="7" y="9"/>
                      <a:pt x="7" y="17"/>
                    </a:cubicBezTo>
                    <a:cubicBezTo>
                      <a:pt x="7" y="26"/>
                      <a:pt x="8" y="29"/>
                      <a:pt x="12" y="29"/>
                    </a:cubicBezTo>
                    <a:cubicBezTo>
                      <a:pt x="16" y="29"/>
                      <a:pt x="16" y="26"/>
                      <a:pt x="16"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6" name="Rectangle 20">
                <a:extLst>
                  <a:ext uri="{FF2B5EF4-FFF2-40B4-BE49-F238E27FC236}">
                    <a16:creationId xmlns:a16="http://schemas.microsoft.com/office/drawing/2014/main" id="{3655815F-C992-4760-99E4-A3F19208B41C}"/>
                  </a:ext>
                </a:extLst>
              </p:cNvPr>
              <p:cNvSpPr>
                <a:spLocks noChangeArrowheads="1"/>
              </p:cNvSpPr>
              <p:nvPr/>
            </p:nvSpPr>
            <p:spPr bwMode="auto">
              <a:xfrm>
                <a:off x="5323" y="244"/>
                <a:ext cx="12" cy="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7" name="Freeform 21">
                <a:extLst>
                  <a:ext uri="{FF2B5EF4-FFF2-40B4-BE49-F238E27FC236}">
                    <a16:creationId xmlns:a16="http://schemas.microsoft.com/office/drawing/2014/main" id="{99012DF2-0AD5-4F73-AB1C-AE420F84CFAD}"/>
                  </a:ext>
                </a:extLst>
              </p:cNvPr>
              <p:cNvSpPr>
                <a:spLocks/>
              </p:cNvSpPr>
              <p:nvPr/>
            </p:nvSpPr>
            <p:spPr bwMode="auto">
              <a:xfrm>
                <a:off x="5340" y="225"/>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7 h 36"/>
                  <a:gd name="T20" fmla="*/ 28 w 35"/>
                  <a:gd name="T21" fmla="*/ 7 h 36"/>
                  <a:gd name="T22" fmla="*/ 21 w 35"/>
                  <a:gd name="T23" fmla="*/ 36 h 36"/>
                  <a:gd name="T24" fmla="*/ 14 w 35"/>
                  <a:gd name="T25" fmla="*/ 36 h 36"/>
                  <a:gd name="T26" fmla="*/ 8 w 35"/>
                  <a:gd name="T27" fmla="*/ 7 h 36"/>
                  <a:gd name="T28" fmla="*/ 8 w 35"/>
                  <a:gd name="T29" fmla="*/ 7 h 36"/>
                  <a:gd name="T30" fmla="*/ 8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7"/>
                    </a:lnTo>
                    <a:lnTo>
                      <a:pt x="28" y="7"/>
                    </a:lnTo>
                    <a:lnTo>
                      <a:pt x="21" y="36"/>
                    </a:lnTo>
                    <a:lnTo>
                      <a:pt x="14" y="36"/>
                    </a:lnTo>
                    <a:lnTo>
                      <a:pt x="8" y="7"/>
                    </a:lnTo>
                    <a:lnTo>
                      <a:pt x="8" y="7"/>
                    </a:lnTo>
                    <a:lnTo>
                      <a:pt x="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8" name="Freeform 22">
                <a:extLst>
                  <a:ext uri="{FF2B5EF4-FFF2-40B4-BE49-F238E27FC236}">
                    <a16:creationId xmlns:a16="http://schemas.microsoft.com/office/drawing/2014/main" id="{C0BC4B87-F2CD-47E3-B79C-E3C68D2F0AD6}"/>
                  </a:ext>
                </a:extLst>
              </p:cNvPr>
              <p:cNvSpPr>
                <a:spLocks/>
              </p:cNvSpPr>
              <p:nvPr/>
            </p:nvSpPr>
            <p:spPr bwMode="auto">
              <a:xfrm>
                <a:off x="5382" y="225"/>
                <a:ext cx="19" cy="36"/>
              </a:xfrm>
              <a:custGeom>
                <a:avLst/>
                <a:gdLst>
                  <a:gd name="T0" fmla="*/ 0 w 19"/>
                  <a:gd name="T1" fmla="*/ 36 h 36"/>
                  <a:gd name="T2" fmla="*/ 0 w 19"/>
                  <a:gd name="T3" fmla="*/ 0 h 36"/>
                  <a:gd name="T4" fmla="*/ 19 w 19"/>
                  <a:gd name="T5" fmla="*/ 0 h 36"/>
                  <a:gd name="T6" fmla="*/ 19 w 19"/>
                  <a:gd name="T7" fmla="*/ 5 h 36"/>
                  <a:gd name="T8" fmla="*/ 7 w 19"/>
                  <a:gd name="T9" fmla="*/ 5 h 36"/>
                  <a:gd name="T10" fmla="*/ 7 w 19"/>
                  <a:gd name="T11" fmla="*/ 14 h 36"/>
                  <a:gd name="T12" fmla="*/ 18 w 19"/>
                  <a:gd name="T13" fmla="*/ 14 h 36"/>
                  <a:gd name="T14" fmla="*/ 18 w 19"/>
                  <a:gd name="T15" fmla="*/ 19 h 36"/>
                  <a:gd name="T16" fmla="*/ 7 w 19"/>
                  <a:gd name="T17" fmla="*/ 19 h 36"/>
                  <a:gd name="T18" fmla="*/ 7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7" y="5"/>
                    </a:lnTo>
                    <a:lnTo>
                      <a:pt x="7" y="14"/>
                    </a:lnTo>
                    <a:lnTo>
                      <a:pt x="18" y="14"/>
                    </a:lnTo>
                    <a:lnTo>
                      <a:pt x="18" y="19"/>
                    </a:lnTo>
                    <a:lnTo>
                      <a:pt x="7" y="19"/>
                    </a:lnTo>
                    <a:lnTo>
                      <a:pt x="7"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9" name="Freeform 23">
                <a:extLst>
                  <a:ext uri="{FF2B5EF4-FFF2-40B4-BE49-F238E27FC236}">
                    <a16:creationId xmlns:a16="http://schemas.microsoft.com/office/drawing/2014/main" id="{598A2176-42AE-4C05-9848-F219EA1B9B1C}"/>
                  </a:ext>
                </a:extLst>
              </p:cNvPr>
              <p:cNvSpPr>
                <a:spLocks/>
              </p:cNvSpPr>
              <p:nvPr/>
            </p:nvSpPr>
            <p:spPr bwMode="auto">
              <a:xfrm>
                <a:off x="5405" y="224"/>
                <a:ext cx="24" cy="37"/>
              </a:xfrm>
              <a:custGeom>
                <a:avLst/>
                <a:gdLst>
                  <a:gd name="T0" fmla="*/ 0 w 22"/>
                  <a:gd name="T1" fmla="*/ 17 h 34"/>
                  <a:gd name="T2" fmla="*/ 12 w 22"/>
                  <a:gd name="T3" fmla="*/ 0 h 34"/>
                  <a:gd name="T4" fmla="*/ 22 w 22"/>
                  <a:gd name="T5" fmla="*/ 11 h 34"/>
                  <a:gd name="T6" fmla="*/ 15 w 22"/>
                  <a:gd name="T7" fmla="*/ 11 h 34"/>
                  <a:gd name="T8" fmla="*/ 12 w 22"/>
                  <a:gd name="T9" fmla="*/ 5 h 34"/>
                  <a:gd name="T10" fmla="*/ 8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2" y="11"/>
                    </a:cubicBezTo>
                    <a:cubicBezTo>
                      <a:pt x="15" y="11"/>
                      <a:pt x="15" y="11"/>
                      <a:pt x="15" y="11"/>
                    </a:cubicBezTo>
                    <a:cubicBezTo>
                      <a:pt x="15" y="7"/>
                      <a:pt x="14" y="5"/>
                      <a:pt x="12" y="5"/>
                    </a:cubicBezTo>
                    <a:cubicBezTo>
                      <a:pt x="8" y="5"/>
                      <a:pt x="8" y="9"/>
                      <a:pt x="8" y="17"/>
                    </a:cubicBezTo>
                    <a:cubicBezTo>
                      <a:pt x="8"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0" name="Freeform 24">
                <a:extLst>
                  <a:ext uri="{FF2B5EF4-FFF2-40B4-BE49-F238E27FC236}">
                    <a16:creationId xmlns:a16="http://schemas.microsoft.com/office/drawing/2014/main" id="{641ED939-BCC2-42E6-A126-B34C1B5E5EEF}"/>
                  </a:ext>
                </a:extLst>
              </p:cNvPr>
              <p:cNvSpPr>
                <a:spLocks/>
              </p:cNvSpPr>
              <p:nvPr/>
            </p:nvSpPr>
            <p:spPr bwMode="auto">
              <a:xfrm>
                <a:off x="5434" y="225"/>
                <a:ext cx="23" cy="36"/>
              </a:xfrm>
              <a:custGeom>
                <a:avLst/>
                <a:gdLst>
                  <a:gd name="T0" fmla="*/ 16 w 23"/>
                  <a:gd name="T1" fmla="*/ 14 h 36"/>
                  <a:gd name="T2" fmla="*/ 16 w 23"/>
                  <a:gd name="T3" fmla="*/ 0 h 36"/>
                  <a:gd name="T4" fmla="*/ 23 w 23"/>
                  <a:gd name="T5" fmla="*/ 0 h 36"/>
                  <a:gd name="T6" fmla="*/ 23 w 23"/>
                  <a:gd name="T7" fmla="*/ 36 h 36"/>
                  <a:gd name="T8" fmla="*/ 16 w 23"/>
                  <a:gd name="T9" fmla="*/ 36 h 36"/>
                  <a:gd name="T10" fmla="*/ 16 w 23"/>
                  <a:gd name="T11" fmla="*/ 19 h 36"/>
                  <a:gd name="T12" fmla="*/ 7 w 23"/>
                  <a:gd name="T13" fmla="*/ 19 h 36"/>
                  <a:gd name="T14" fmla="*/ 7 w 23"/>
                  <a:gd name="T15" fmla="*/ 36 h 36"/>
                  <a:gd name="T16" fmla="*/ 0 w 23"/>
                  <a:gd name="T17" fmla="*/ 36 h 36"/>
                  <a:gd name="T18" fmla="*/ 0 w 23"/>
                  <a:gd name="T19" fmla="*/ 0 h 36"/>
                  <a:gd name="T20" fmla="*/ 7 w 23"/>
                  <a:gd name="T21" fmla="*/ 0 h 36"/>
                  <a:gd name="T22" fmla="*/ 7 w 23"/>
                  <a:gd name="T23" fmla="*/ 14 h 36"/>
                  <a:gd name="T24" fmla="*/ 16 w 23"/>
                  <a:gd name="T2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16" y="14"/>
                    </a:moveTo>
                    <a:lnTo>
                      <a:pt x="16" y="0"/>
                    </a:lnTo>
                    <a:lnTo>
                      <a:pt x="23" y="0"/>
                    </a:lnTo>
                    <a:lnTo>
                      <a:pt x="23" y="36"/>
                    </a:lnTo>
                    <a:lnTo>
                      <a:pt x="16" y="36"/>
                    </a:lnTo>
                    <a:lnTo>
                      <a:pt x="16" y="19"/>
                    </a:lnTo>
                    <a:lnTo>
                      <a:pt x="7" y="19"/>
                    </a:lnTo>
                    <a:lnTo>
                      <a:pt x="7" y="36"/>
                    </a:lnTo>
                    <a:lnTo>
                      <a:pt x="0" y="36"/>
                    </a:lnTo>
                    <a:lnTo>
                      <a:pt x="0" y="0"/>
                    </a:lnTo>
                    <a:lnTo>
                      <a:pt x="7" y="0"/>
                    </a:lnTo>
                    <a:lnTo>
                      <a:pt x="7" y="14"/>
                    </a:lnTo>
                    <a:lnTo>
                      <a:pt x="16"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1" name="Freeform 25">
                <a:extLst>
                  <a:ext uri="{FF2B5EF4-FFF2-40B4-BE49-F238E27FC236}">
                    <a16:creationId xmlns:a16="http://schemas.microsoft.com/office/drawing/2014/main" id="{A6304347-FAB1-4EC2-BF5F-BEA9BB4F74DE}"/>
                  </a:ext>
                </a:extLst>
              </p:cNvPr>
              <p:cNvSpPr>
                <a:spLocks noEditPoints="1"/>
              </p:cNvSpPr>
              <p:nvPr/>
            </p:nvSpPr>
            <p:spPr bwMode="auto">
              <a:xfrm>
                <a:off x="5460" y="225"/>
                <a:ext cx="30" cy="36"/>
              </a:xfrm>
              <a:custGeom>
                <a:avLst/>
                <a:gdLst>
                  <a:gd name="T0" fmla="*/ 0 w 30"/>
                  <a:gd name="T1" fmla="*/ 36 h 36"/>
                  <a:gd name="T2" fmla="*/ 10 w 30"/>
                  <a:gd name="T3" fmla="*/ 0 h 36"/>
                  <a:gd name="T4" fmla="*/ 21 w 30"/>
                  <a:gd name="T5" fmla="*/ 0 h 36"/>
                  <a:gd name="T6" fmla="*/ 30 w 30"/>
                  <a:gd name="T7" fmla="*/ 36 h 36"/>
                  <a:gd name="T8" fmla="*/ 22 w 30"/>
                  <a:gd name="T9" fmla="*/ 36 h 36"/>
                  <a:gd name="T10" fmla="*/ 20 w 30"/>
                  <a:gd name="T11" fmla="*/ 27 h 36"/>
                  <a:gd name="T12" fmla="*/ 10 w 30"/>
                  <a:gd name="T13" fmla="*/ 27 h 36"/>
                  <a:gd name="T14" fmla="*/ 8 w 30"/>
                  <a:gd name="T15" fmla="*/ 36 h 36"/>
                  <a:gd name="T16" fmla="*/ 0 w 30"/>
                  <a:gd name="T17" fmla="*/ 36 h 36"/>
                  <a:gd name="T18" fmla="*/ 15 w 30"/>
                  <a:gd name="T19" fmla="*/ 6 h 36"/>
                  <a:gd name="T20" fmla="*/ 14 w 30"/>
                  <a:gd name="T21" fmla="*/ 6 h 36"/>
                  <a:gd name="T22" fmla="*/ 11 w 30"/>
                  <a:gd name="T23" fmla="*/ 21 h 36"/>
                  <a:gd name="T24" fmla="*/ 19 w 30"/>
                  <a:gd name="T25" fmla="*/ 21 h 36"/>
                  <a:gd name="T26" fmla="*/ 15 w 30"/>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0" y="36"/>
                    </a:moveTo>
                    <a:lnTo>
                      <a:pt x="10" y="0"/>
                    </a:lnTo>
                    <a:lnTo>
                      <a:pt x="21" y="0"/>
                    </a:lnTo>
                    <a:lnTo>
                      <a:pt x="30" y="36"/>
                    </a:lnTo>
                    <a:lnTo>
                      <a:pt x="22" y="36"/>
                    </a:lnTo>
                    <a:lnTo>
                      <a:pt x="20" y="27"/>
                    </a:lnTo>
                    <a:lnTo>
                      <a:pt x="10" y="27"/>
                    </a:lnTo>
                    <a:lnTo>
                      <a:pt x="8" y="36"/>
                    </a:lnTo>
                    <a:lnTo>
                      <a:pt x="0" y="36"/>
                    </a:lnTo>
                    <a:close/>
                    <a:moveTo>
                      <a:pt x="15" y="6"/>
                    </a:moveTo>
                    <a:lnTo>
                      <a:pt x="14" y="6"/>
                    </a:lnTo>
                    <a:lnTo>
                      <a:pt x="11" y="21"/>
                    </a:lnTo>
                    <a:lnTo>
                      <a:pt x="19" y="21"/>
                    </a:lnTo>
                    <a:lnTo>
                      <a:pt x="15" y="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2" name="Freeform 26">
                <a:extLst>
                  <a:ext uri="{FF2B5EF4-FFF2-40B4-BE49-F238E27FC236}">
                    <a16:creationId xmlns:a16="http://schemas.microsoft.com/office/drawing/2014/main" id="{F129DB69-6FA3-476C-866D-1CEE98146A4F}"/>
                  </a:ext>
                </a:extLst>
              </p:cNvPr>
              <p:cNvSpPr>
                <a:spLocks/>
              </p:cNvSpPr>
              <p:nvPr/>
            </p:nvSpPr>
            <p:spPr bwMode="auto">
              <a:xfrm>
                <a:off x="5494" y="225"/>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6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6"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3" name="Rectangle 27">
                <a:extLst>
                  <a:ext uri="{FF2B5EF4-FFF2-40B4-BE49-F238E27FC236}">
                    <a16:creationId xmlns:a16="http://schemas.microsoft.com/office/drawing/2014/main" id="{4A6E5AF4-38DA-4006-8596-AE3E201880C7}"/>
                  </a:ext>
                </a:extLst>
              </p:cNvPr>
              <p:cNvSpPr>
                <a:spLocks noChangeArrowheads="1"/>
              </p:cNvSpPr>
              <p:nvPr/>
            </p:nvSpPr>
            <p:spPr bwMode="auto">
              <a:xfrm>
                <a:off x="5527" y="225"/>
                <a:ext cx="7" cy="3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4" name="Freeform 28">
                <a:extLst>
                  <a:ext uri="{FF2B5EF4-FFF2-40B4-BE49-F238E27FC236}">
                    <a16:creationId xmlns:a16="http://schemas.microsoft.com/office/drawing/2014/main" id="{63975FA9-2773-47B1-BAB2-0DD0156F5AF8}"/>
                  </a:ext>
                </a:extLst>
              </p:cNvPr>
              <p:cNvSpPr>
                <a:spLocks/>
              </p:cNvSpPr>
              <p:nvPr/>
            </p:nvSpPr>
            <p:spPr bwMode="auto">
              <a:xfrm>
                <a:off x="5539"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5" name="Freeform 29">
                <a:extLst>
                  <a:ext uri="{FF2B5EF4-FFF2-40B4-BE49-F238E27FC236}">
                    <a16:creationId xmlns:a16="http://schemas.microsoft.com/office/drawing/2014/main" id="{15972813-10AB-4A22-AB44-DF7DCD86A4B6}"/>
                  </a:ext>
                </a:extLst>
              </p:cNvPr>
              <p:cNvSpPr>
                <a:spLocks/>
              </p:cNvSpPr>
              <p:nvPr/>
            </p:nvSpPr>
            <p:spPr bwMode="auto">
              <a:xfrm>
                <a:off x="5566" y="224"/>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5 w 22"/>
                  <a:gd name="T17" fmla="*/ 10 h 34"/>
                  <a:gd name="T18" fmla="*/ 11 w 22"/>
                  <a:gd name="T19" fmla="*/ 5 h 34"/>
                  <a:gd name="T20" fmla="*/ 8 w 22"/>
                  <a:gd name="T21" fmla="*/ 9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4" y="29"/>
                      <a:pt x="15" y="28"/>
                      <a:pt x="15" y="26"/>
                    </a:cubicBezTo>
                    <a:cubicBezTo>
                      <a:pt x="15" y="20"/>
                      <a:pt x="1" y="19"/>
                      <a:pt x="1" y="9"/>
                    </a:cubicBezTo>
                    <a:cubicBezTo>
                      <a:pt x="1" y="4"/>
                      <a:pt x="3" y="0"/>
                      <a:pt x="12" y="0"/>
                    </a:cubicBezTo>
                    <a:cubicBezTo>
                      <a:pt x="18" y="0"/>
                      <a:pt x="22" y="3"/>
                      <a:pt x="21" y="10"/>
                    </a:cubicBezTo>
                    <a:cubicBezTo>
                      <a:pt x="15" y="10"/>
                      <a:pt x="15" y="10"/>
                      <a:pt x="15" y="10"/>
                    </a:cubicBezTo>
                    <a:cubicBezTo>
                      <a:pt x="15" y="8"/>
                      <a:pt x="14" y="5"/>
                      <a:pt x="11" y="5"/>
                    </a:cubicBezTo>
                    <a:cubicBezTo>
                      <a:pt x="9" y="5"/>
                      <a:pt x="8" y="6"/>
                      <a:pt x="8" y="9"/>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6" name="Freeform 30">
                <a:extLst>
                  <a:ext uri="{FF2B5EF4-FFF2-40B4-BE49-F238E27FC236}">
                    <a16:creationId xmlns:a16="http://schemas.microsoft.com/office/drawing/2014/main" id="{0C759698-5D3E-4E5C-BBE2-A1288086AE8A}"/>
                  </a:ext>
                </a:extLst>
              </p:cNvPr>
              <p:cNvSpPr>
                <a:spLocks noEditPoints="1"/>
              </p:cNvSpPr>
              <p:nvPr/>
            </p:nvSpPr>
            <p:spPr bwMode="auto">
              <a:xfrm>
                <a:off x="4724" y="148"/>
                <a:ext cx="358" cy="138"/>
              </a:xfrm>
              <a:custGeom>
                <a:avLst/>
                <a:gdLst>
                  <a:gd name="T0" fmla="*/ 60 w 336"/>
                  <a:gd name="T1" fmla="*/ 44 h 126"/>
                  <a:gd name="T2" fmla="*/ 71 w 336"/>
                  <a:gd name="T3" fmla="*/ 55 h 126"/>
                  <a:gd name="T4" fmla="*/ 59 w 336"/>
                  <a:gd name="T5" fmla="*/ 50 h 126"/>
                  <a:gd name="T6" fmla="*/ 72 w 336"/>
                  <a:gd name="T7" fmla="*/ 68 h 126"/>
                  <a:gd name="T8" fmla="*/ 46 w 336"/>
                  <a:gd name="T9" fmla="*/ 71 h 126"/>
                  <a:gd name="T10" fmla="*/ 56 w 336"/>
                  <a:gd name="T11" fmla="*/ 72 h 126"/>
                  <a:gd name="T12" fmla="*/ 63 w 336"/>
                  <a:gd name="T13" fmla="*/ 70 h 126"/>
                  <a:gd name="T14" fmla="*/ 47 w 336"/>
                  <a:gd name="T15" fmla="*/ 49 h 126"/>
                  <a:gd name="T16" fmla="*/ 280 w 336"/>
                  <a:gd name="T17" fmla="*/ 81 h 126"/>
                  <a:gd name="T18" fmla="*/ 267 w 336"/>
                  <a:gd name="T19" fmla="*/ 70 h 126"/>
                  <a:gd name="T20" fmla="*/ 279 w 336"/>
                  <a:gd name="T21" fmla="*/ 44 h 126"/>
                  <a:gd name="T22" fmla="*/ 292 w 336"/>
                  <a:gd name="T23" fmla="*/ 55 h 126"/>
                  <a:gd name="T24" fmla="*/ 283 w 336"/>
                  <a:gd name="T25" fmla="*/ 54 h 126"/>
                  <a:gd name="T26" fmla="*/ 279 w 336"/>
                  <a:gd name="T27" fmla="*/ 50 h 126"/>
                  <a:gd name="T28" fmla="*/ 276 w 336"/>
                  <a:gd name="T29" fmla="*/ 70 h 126"/>
                  <a:gd name="T30" fmla="*/ 283 w 336"/>
                  <a:gd name="T31" fmla="*/ 72 h 126"/>
                  <a:gd name="T32" fmla="*/ 279 w 336"/>
                  <a:gd name="T33" fmla="*/ 66 h 126"/>
                  <a:gd name="T34" fmla="*/ 292 w 336"/>
                  <a:gd name="T35" fmla="*/ 70 h 126"/>
                  <a:gd name="T36" fmla="*/ 334 w 336"/>
                  <a:gd name="T37" fmla="*/ 34 h 126"/>
                  <a:gd name="T38" fmla="*/ 92 w 336"/>
                  <a:gd name="T39" fmla="*/ 49 h 126"/>
                  <a:gd name="T40" fmla="*/ 84 w 336"/>
                  <a:gd name="T41" fmla="*/ 45 h 126"/>
                  <a:gd name="T42" fmla="*/ 96 w 336"/>
                  <a:gd name="T43" fmla="*/ 80 h 126"/>
                  <a:gd name="T44" fmla="*/ 143 w 336"/>
                  <a:gd name="T45" fmla="*/ 49 h 126"/>
                  <a:gd name="T46" fmla="*/ 122 w 336"/>
                  <a:gd name="T47" fmla="*/ 49 h 126"/>
                  <a:gd name="T48" fmla="*/ 113 w 336"/>
                  <a:gd name="T49" fmla="*/ 80 h 126"/>
                  <a:gd name="T50" fmla="*/ 132 w 336"/>
                  <a:gd name="T51" fmla="*/ 71 h 126"/>
                  <a:gd name="T52" fmla="*/ 151 w 336"/>
                  <a:gd name="T53" fmla="*/ 45 h 126"/>
                  <a:gd name="T54" fmla="*/ 186 w 336"/>
                  <a:gd name="T55" fmla="*/ 73 h 126"/>
                  <a:gd name="T56" fmla="*/ 160 w 336"/>
                  <a:gd name="T57" fmla="*/ 68 h 126"/>
                  <a:gd name="T58" fmla="*/ 173 w 336"/>
                  <a:gd name="T59" fmla="*/ 75 h 126"/>
                  <a:gd name="T60" fmla="*/ 161 w 336"/>
                  <a:gd name="T61" fmla="*/ 56 h 126"/>
                  <a:gd name="T62" fmla="*/ 183 w 336"/>
                  <a:gd name="T63" fmla="*/ 47 h 126"/>
                  <a:gd name="T64" fmla="*/ 176 w 336"/>
                  <a:gd name="T65" fmla="*/ 55 h 126"/>
                  <a:gd name="T66" fmla="*/ 170 w 336"/>
                  <a:gd name="T67" fmla="*/ 52 h 126"/>
                  <a:gd name="T68" fmla="*/ 186 w 336"/>
                  <a:gd name="T69" fmla="*/ 73 h 126"/>
                  <a:gd name="T70" fmla="*/ 206 w 336"/>
                  <a:gd name="T71" fmla="*/ 81 h 126"/>
                  <a:gd name="T72" fmla="*/ 194 w 336"/>
                  <a:gd name="T73" fmla="*/ 45 h 126"/>
                  <a:gd name="T74" fmla="*/ 203 w 336"/>
                  <a:gd name="T75" fmla="*/ 72 h 126"/>
                  <a:gd name="T76" fmla="*/ 209 w 336"/>
                  <a:gd name="T77" fmla="*/ 71 h 126"/>
                  <a:gd name="T78" fmla="*/ 219 w 336"/>
                  <a:gd name="T79" fmla="*/ 70 h 126"/>
                  <a:gd name="T80" fmla="*/ 237 w 336"/>
                  <a:gd name="T81" fmla="*/ 52 h 126"/>
                  <a:gd name="T82" fmla="*/ 228 w 336"/>
                  <a:gd name="T83" fmla="*/ 80 h 126"/>
                  <a:gd name="T84" fmla="*/ 249 w 336"/>
                  <a:gd name="T85" fmla="*/ 72 h 126"/>
                  <a:gd name="T86" fmla="*/ 258 w 336"/>
                  <a:gd name="T87" fmla="*/ 4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126">
                    <a:moveTo>
                      <a:pt x="334" y="34"/>
                    </a:moveTo>
                    <a:cubicBezTo>
                      <a:pt x="330" y="8"/>
                      <a:pt x="252" y="0"/>
                      <a:pt x="160" y="16"/>
                    </a:cubicBezTo>
                    <a:cubicBezTo>
                      <a:pt x="122" y="23"/>
                      <a:pt x="87" y="33"/>
                      <a:pt x="60" y="44"/>
                    </a:cubicBezTo>
                    <a:cubicBezTo>
                      <a:pt x="64" y="44"/>
                      <a:pt x="67" y="45"/>
                      <a:pt x="69" y="47"/>
                    </a:cubicBezTo>
                    <a:cubicBezTo>
                      <a:pt x="70" y="48"/>
                      <a:pt x="71" y="50"/>
                      <a:pt x="71" y="53"/>
                    </a:cubicBezTo>
                    <a:cubicBezTo>
                      <a:pt x="71" y="55"/>
                      <a:pt x="71" y="55"/>
                      <a:pt x="71" y="55"/>
                    </a:cubicBezTo>
                    <a:cubicBezTo>
                      <a:pt x="62" y="55"/>
                      <a:pt x="62" y="55"/>
                      <a:pt x="62" y="55"/>
                    </a:cubicBezTo>
                    <a:cubicBezTo>
                      <a:pt x="62" y="53"/>
                      <a:pt x="62" y="53"/>
                      <a:pt x="62" y="53"/>
                    </a:cubicBezTo>
                    <a:cubicBezTo>
                      <a:pt x="62" y="51"/>
                      <a:pt x="61" y="50"/>
                      <a:pt x="59" y="50"/>
                    </a:cubicBezTo>
                    <a:cubicBezTo>
                      <a:pt x="57" y="50"/>
                      <a:pt x="56" y="51"/>
                      <a:pt x="56" y="52"/>
                    </a:cubicBezTo>
                    <a:cubicBezTo>
                      <a:pt x="56" y="53"/>
                      <a:pt x="56" y="53"/>
                      <a:pt x="56" y="54"/>
                    </a:cubicBezTo>
                    <a:cubicBezTo>
                      <a:pt x="57" y="58"/>
                      <a:pt x="70" y="60"/>
                      <a:pt x="72" y="68"/>
                    </a:cubicBezTo>
                    <a:cubicBezTo>
                      <a:pt x="72" y="68"/>
                      <a:pt x="72" y="70"/>
                      <a:pt x="72" y="73"/>
                    </a:cubicBezTo>
                    <a:cubicBezTo>
                      <a:pt x="71" y="79"/>
                      <a:pt x="66" y="81"/>
                      <a:pt x="59" y="81"/>
                    </a:cubicBezTo>
                    <a:cubicBezTo>
                      <a:pt x="50" y="81"/>
                      <a:pt x="46" y="77"/>
                      <a:pt x="46" y="71"/>
                    </a:cubicBezTo>
                    <a:cubicBezTo>
                      <a:pt x="46" y="68"/>
                      <a:pt x="46" y="68"/>
                      <a:pt x="46" y="68"/>
                    </a:cubicBezTo>
                    <a:cubicBezTo>
                      <a:pt x="56" y="68"/>
                      <a:pt x="56" y="68"/>
                      <a:pt x="56" y="68"/>
                    </a:cubicBezTo>
                    <a:cubicBezTo>
                      <a:pt x="56" y="72"/>
                      <a:pt x="56" y="72"/>
                      <a:pt x="56" y="72"/>
                    </a:cubicBezTo>
                    <a:cubicBezTo>
                      <a:pt x="56" y="74"/>
                      <a:pt x="57" y="75"/>
                      <a:pt x="59" y="75"/>
                    </a:cubicBezTo>
                    <a:cubicBezTo>
                      <a:pt x="61" y="75"/>
                      <a:pt x="62" y="74"/>
                      <a:pt x="63" y="73"/>
                    </a:cubicBezTo>
                    <a:cubicBezTo>
                      <a:pt x="63" y="72"/>
                      <a:pt x="63" y="71"/>
                      <a:pt x="63" y="70"/>
                    </a:cubicBezTo>
                    <a:cubicBezTo>
                      <a:pt x="61" y="66"/>
                      <a:pt x="48" y="64"/>
                      <a:pt x="47" y="56"/>
                    </a:cubicBezTo>
                    <a:cubicBezTo>
                      <a:pt x="46" y="55"/>
                      <a:pt x="46" y="53"/>
                      <a:pt x="47" y="52"/>
                    </a:cubicBezTo>
                    <a:cubicBezTo>
                      <a:pt x="47" y="51"/>
                      <a:pt x="47" y="50"/>
                      <a:pt x="47" y="49"/>
                    </a:cubicBezTo>
                    <a:cubicBezTo>
                      <a:pt x="17" y="63"/>
                      <a:pt x="0" y="79"/>
                      <a:pt x="2" y="92"/>
                    </a:cubicBezTo>
                    <a:cubicBezTo>
                      <a:pt x="7" y="118"/>
                      <a:pt x="85" y="126"/>
                      <a:pt x="176" y="110"/>
                    </a:cubicBezTo>
                    <a:cubicBezTo>
                      <a:pt x="217" y="103"/>
                      <a:pt x="253" y="92"/>
                      <a:pt x="280" y="81"/>
                    </a:cubicBezTo>
                    <a:cubicBezTo>
                      <a:pt x="280" y="81"/>
                      <a:pt x="280" y="81"/>
                      <a:pt x="279" y="81"/>
                    </a:cubicBezTo>
                    <a:cubicBezTo>
                      <a:pt x="273" y="81"/>
                      <a:pt x="267" y="78"/>
                      <a:pt x="267" y="72"/>
                    </a:cubicBezTo>
                    <a:cubicBezTo>
                      <a:pt x="267" y="71"/>
                      <a:pt x="267" y="70"/>
                      <a:pt x="267" y="70"/>
                    </a:cubicBezTo>
                    <a:cubicBezTo>
                      <a:pt x="267" y="55"/>
                      <a:pt x="267" y="55"/>
                      <a:pt x="267" y="55"/>
                    </a:cubicBezTo>
                    <a:cubicBezTo>
                      <a:pt x="267" y="54"/>
                      <a:pt x="267" y="53"/>
                      <a:pt x="267" y="53"/>
                    </a:cubicBezTo>
                    <a:cubicBezTo>
                      <a:pt x="268" y="46"/>
                      <a:pt x="272" y="44"/>
                      <a:pt x="279" y="44"/>
                    </a:cubicBezTo>
                    <a:cubicBezTo>
                      <a:pt x="285" y="44"/>
                      <a:pt x="291" y="45"/>
                      <a:pt x="292" y="53"/>
                    </a:cubicBezTo>
                    <a:cubicBezTo>
                      <a:pt x="292" y="54"/>
                      <a:pt x="292" y="55"/>
                      <a:pt x="292" y="55"/>
                    </a:cubicBezTo>
                    <a:cubicBezTo>
                      <a:pt x="292" y="55"/>
                      <a:pt x="292" y="55"/>
                      <a:pt x="292" y="55"/>
                    </a:cubicBezTo>
                    <a:cubicBezTo>
                      <a:pt x="292" y="56"/>
                      <a:pt x="292" y="56"/>
                      <a:pt x="292" y="56"/>
                    </a:cubicBezTo>
                    <a:cubicBezTo>
                      <a:pt x="283" y="56"/>
                      <a:pt x="283" y="56"/>
                      <a:pt x="283" y="56"/>
                    </a:cubicBezTo>
                    <a:cubicBezTo>
                      <a:pt x="283" y="54"/>
                      <a:pt x="283" y="54"/>
                      <a:pt x="283" y="54"/>
                    </a:cubicBezTo>
                    <a:cubicBezTo>
                      <a:pt x="283" y="54"/>
                      <a:pt x="283" y="54"/>
                      <a:pt x="283" y="54"/>
                    </a:cubicBezTo>
                    <a:cubicBezTo>
                      <a:pt x="283" y="54"/>
                      <a:pt x="283" y="53"/>
                      <a:pt x="283" y="53"/>
                    </a:cubicBezTo>
                    <a:cubicBezTo>
                      <a:pt x="282" y="52"/>
                      <a:pt x="282" y="50"/>
                      <a:pt x="279" y="50"/>
                    </a:cubicBezTo>
                    <a:cubicBezTo>
                      <a:pt x="277" y="50"/>
                      <a:pt x="276" y="52"/>
                      <a:pt x="276" y="53"/>
                    </a:cubicBezTo>
                    <a:cubicBezTo>
                      <a:pt x="276" y="53"/>
                      <a:pt x="276" y="54"/>
                      <a:pt x="276" y="54"/>
                    </a:cubicBezTo>
                    <a:cubicBezTo>
                      <a:pt x="276" y="70"/>
                      <a:pt x="276" y="70"/>
                      <a:pt x="276" y="70"/>
                    </a:cubicBezTo>
                    <a:cubicBezTo>
                      <a:pt x="276" y="71"/>
                      <a:pt x="276" y="71"/>
                      <a:pt x="276" y="72"/>
                    </a:cubicBezTo>
                    <a:cubicBezTo>
                      <a:pt x="276" y="72"/>
                      <a:pt x="276" y="74"/>
                      <a:pt x="279" y="74"/>
                    </a:cubicBezTo>
                    <a:cubicBezTo>
                      <a:pt x="282" y="74"/>
                      <a:pt x="283" y="72"/>
                      <a:pt x="283" y="72"/>
                    </a:cubicBezTo>
                    <a:cubicBezTo>
                      <a:pt x="283" y="71"/>
                      <a:pt x="283" y="71"/>
                      <a:pt x="283" y="70"/>
                    </a:cubicBezTo>
                    <a:cubicBezTo>
                      <a:pt x="283" y="66"/>
                      <a:pt x="283" y="66"/>
                      <a:pt x="283" y="66"/>
                    </a:cubicBezTo>
                    <a:cubicBezTo>
                      <a:pt x="279" y="66"/>
                      <a:pt x="279" y="66"/>
                      <a:pt x="279" y="66"/>
                    </a:cubicBezTo>
                    <a:cubicBezTo>
                      <a:pt x="279" y="60"/>
                      <a:pt x="279" y="60"/>
                      <a:pt x="279" y="60"/>
                    </a:cubicBezTo>
                    <a:cubicBezTo>
                      <a:pt x="292" y="60"/>
                      <a:pt x="292" y="60"/>
                      <a:pt x="292" y="60"/>
                    </a:cubicBezTo>
                    <a:cubicBezTo>
                      <a:pt x="292" y="60"/>
                      <a:pt x="292" y="70"/>
                      <a:pt x="292" y="70"/>
                    </a:cubicBezTo>
                    <a:cubicBezTo>
                      <a:pt x="292" y="70"/>
                      <a:pt x="292" y="71"/>
                      <a:pt x="292" y="72"/>
                    </a:cubicBezTo>
                    <a:cubicBezTo>
                      <a:pt x="292" y="74"/>
                      <a:pt x="291" y="75"/>
                      <a:pt x="290" y="76"/>
                    </a:cubicBezTo>
                    <a:cubicBezTo>
                      <a:pt x="319" y="62"/>
                      <a:pt x="336" y="47"/>
                      <a:pt x="334" y="34"/>
                    </a:cubicBezTo>
                    <a:close/>
                    <a:moveTo>
                      <a:pt x="96" y="80"/>
                    </a:moveTo>
                    <a:cubicBezTo>
                      <a:pt x="92" y="49"/>
                      <a:pt x="92" y="49"/>
                      <a:pt x="92" y="49"/>
                    </a:cubicBezTo>
                    <a:cubicBezTo>
                      <a:pt x="92" y="49"/>
                      <a:pt x="92" y="49"/>
                      <a:pt x="92" y="49"/>
                    </a:cubicBezTo>
                    <a:cubicBezTo>
                      <a:pt x="87" y="80"/>
                      <a:pt x="87" y="80"/>
                      <a:pt x="87" y="80"/>
                    </a:cubicBezTo>
                    <a:cubicBezTo>
                      <a:pt x="77" y="80"/>
                      <a:pt x="77" y="80"/>
                      <a:pt x="77" y="80"/>
                    </a:cubicBezTo>
                    <a:cubicBezTo>
                      <a:pt x="84" y="45"/>
                      <a:pt x="84" y="45"/>
                      <a:pt x="84" y="45"/>
                    </a:cubicBezTo>
                    <a:cubicBezTo>
                      <a:pt x="100" y="45"/>
                      <a:pt x="100" y="45"/>
                      <a:pt x="100" y="45"/>
                    </a:cubicBezTo>
                    <a:cubicBezTo>
                      <a:pt x="106" y="80"/>
                      <a:pt x="106" y="80"/>
                      <a:pt x="106" y="80"/>
                    </a:cubicBezTo>
                    <a:lnTo>
                      <a:pt x="96" y="80"/>
                    </a:lnTo>
                    <a:close/>
                    <a:moveTo>
                      <a:pt x="143" y="80"/>
                    </a:moveTo>
                    <a:cubicBezTo>
                      <a:pt x="143" y="49"/>
                      <a:pt x="143" y="49"/>
                      <a:pt x="143" y="49"/>
                    </a:cubicBezTo>
                    <a:cubicBezTo>
                      <a:pt x="143" y="49"/>
                      <a:pt x="143" y="49"/>
                      <a:pt x="143" y="49"/>
                    </a:cubicBezTo>
                    <a:cubicBezTo>
                      <a:pt x="137" y="80"/>
                      <a:pt x="137" y="80"/>
                      <a:pt x="137" y="80"/>
                    </a:cubicBezTo>
                    <a:cubicBezTo>
                      <a:pt x="128" y="80"/>
                      <a:pt x="128" y="80"/>
                      <a:pt x="128" y="80"/>
                    </a:cubicBezTo>
                    <a:cubicBezTo>
                      <a:pt x="122" y="49"/>
                      <a:pt x="122" y="49"/>
                      <a:pt x="122" y="49"/>
                    </a:cubicBezTo>
                    <a:cubicBezTo>
                      <a:pt x="122" y="49"/>
                      <a:pt x="122" y="49"/>
                      <a:pt x="122" y="49"/>
                    </a:cubicBezTo>
                    <a:cubicBezTo>
                      <a:pt x="122" y="80"/>
                      <a:pt x="122" y="80"/>
                      <a:pt x="122" y="80"/>
                    </a:cubicBezTo>
                    <a:cubicBezTo>
                      <a:pt x="113" y="80"/>
                      <a:pt x="113" y="80"/>
                      <a:pt x="113" y="80"/>
                    </a:cubicBezTo>
                    <a:cubicBezTo>
                      <a:pt x="114" y="45"/>
                      <a:pt x="114" y="45"/>
                      <a:pt x="114" y="45"/>
                    </a:cubicBezTo>
                    <a:cubicBezTo>
                      <a:pt x="128" y="45"/>
                      <a:pt x="128" y="45"/>
                      <a:pt x="128" y="45"/>
                    </a:cubicBezTo>
                    <a:cubicBezTo>
                      <a:pt x="132" y="71"/>
                      <a:pt x="132" y="71"/>
                      <a:pt x="132" y="71"/>
                    </a:cubicBezTo>
                    <a:cubicBezTo>
                      <a:pt x="133" y="71"/>
                      <a:pt x="133" y="71"/>
                      <a:pt x="133" y="71"/>
                    </a:cubicBezTo>
                    <a:cubicBezTo>
                      <a:pt x="137" y="45"/>
                      <a:pt x="137" y="45"/>
                      <a:pt x="137" y="45"/>
                    </a:cubicBezTo>
                    <a:cubicBezTo>
                      <a:pt x="151" y="45"/>
                      <a:pt x="151" y="45"/>
                      <a:pt x="151" y="45"/>
                    </a:cubicBezTo>
                    <a:cubicBezTo>
                      <a:pt x="152" y="80"/>
                      <a:pt x="152" y="80"/>
                      <a:pt x="152" y="80"/>
                    </a:cubicBezTo>
                    <a:lnTo>
                      <a:pt x="143" y="80"/>
                    </a:lnTo>
                    <a:close/>
                    <a:moveTo>
                      <a:pt x="186" y="73"/>
                    </a:moveTo>
                    <a:cubicBezTo>
                      <a:pt x="185" y="80"/>
                      <a:pt x="178" y="81"/>
                      <a:pt x="173" y="81"/>
                    </a:cubicBezTo>
                    <a:cubicBezTo>
                      <a:pt x="165" y="81"/>
                      <a:pt x="160" y="78"/>
                      <a:pt x="160" y="71"/>
                    </a:cubicBezTo>
                    <a:cubicBezTo>
                      <a:pt x="160" y="68"/>
                      <a:pt x="160" y="68"/>
                      <a:pt x="160" y="68"/>
                    </a:cubicBezTo>
                    <a:cubicBezTo>
                      <a:pt x="170" y="68"/>
                      <a:pt x="170" y="68"/>
                      <a:pt x="170" y="68"/>
                    </a:cubicBezTo>
                    <a:cubicBezTo>
                      <a:pt x="170" y="72"/>
                      <a:pt x="170" y="72"/>
                      <a:pt x="170" y="72"/>
                    </a:cubicBezTo>
                    <a:cubicBezTo>
                      <a:pt x="170" y="74"/>
                      <a:pt x="171" y="75"/>
                      <a:pt x="173" y="75"/>
                    </a:cubicBezTo>
                    <a:cubicBezTo>
                      <a:pt x="175" y="75"/>
                      <a:pt x="176" y="74"/>
                      <a:pt x="177" y="73"/>
                    </a:cubicBezTo>
                    <a:cubicBezTo>
                      <a:pt x="177" y="72"/>
                      <a:pt x="177" y="71"/>
                      <a:pt x="177" y="70"/>
                    </a:cubicBezTo>
                    <a:cubicBezTo>
                      <a:pt x="175" y="66"/>
                      <a:pt x="162" y="64"/>
                      <a:pt x="161" y="56"/>
                    </a:cubicBezTo>
                    <a:cubicBezTo>
                      <a:pt x="161" y="55"/>
                      <a:pt x="161" y="53"/>
                      <a:pt x="161" y="52"/>
                    </a:cubicBezTo>
                    <a:cubicBezTo>
                      <a:pt x="162" y="45"/>
                      <a:pt x="168" y="44"/>
                      <a:pt x="173" y="44"/>
                    </a:cubicBezTo>
                    <a:cubicBezTo>
                      <a:pt x="178" y="44"/>
                      <a:pt x="181" y="45"/>
                      <a:pt x="183" y="47"/>
                    </a:cubicBezTo>
                    <a:cubicBezTo>
                      <a:pt x="184" y="48"/>
                      <a:pt x="185" y="50"/>
                      <a:pt x="185" y="53"/>
                    </a:cubicBezTo>
                    <a:cubicBezTo>
                      <a:pt x="185" y="55"/>
                      <a:pt x="185" y="55"/>
                      <a:pt x="185" y="55"/>
                    </a:cubicBezTo>
                    <a:cubicBezTo>
                      <a:pt x="176" y="55"/>
                      <a:pt x="176" y="55"/>
                      <a:pt x="176" y="55"/>
                    </a:cubicBezTo>
                    <a:cubicBezTo>
                      <a:pt x="176" y="53"/>
                      <a:pt x="176" y="53"/>
                      <a:pt x="176" y="53"/>
                    </a:cubicBezTo>
                    <a:cubicBezTo>
                      <a:pt x="176" y="51"/>
                      <a:pt x="175" y="50"/>
                      <a:pt x="173" y="50"/>
                    </a:cubicBezTo>
                    <a:cubicBezTo>
                      <a:pt x="171" y="50"/>
                      <a:pt x="170" y="51"/>
                      <a:pt x="170" y="52"/>
                    </a:cubicBezTo>
                    <a:cubicBezTo>
                      <a:pt x="170" y="53"/>
                      <a:pt x="170" y="53"/>
                      <a:pt x="170" y="54"/>
                    </a:cubicBezTo>
                    <a:cubicBezTo>
                      <a:pt x="171" y="58"/>
                      <a:pt x="184" y="60"/>
                      <a:pt x="185" y="68"/>
                    </a:cubicBezTo>
                    <a:cubicBezTo>
                      <a:pt x="186" y="68"/>
                      <a:pt x="186" y="70"/>
                      <a:pt x="186" y="73"/>
                    </a:cubicBezTo>
                    <a:close/>
                    <a:moveTo>
                      <a:pt x="219" y="70"/>
                    </a:moveTo>
                    <a:cubicBezTo>
                      <a:pt x="219" y="71"/>
                      <a:pt x="218" y="72"/>
                      <a:pt x="218" y="72"/>
                    </a:cubicBezTo>
                    <a:cubicBezTo>
                      <a:pt x="218" y="78"/>
                      <a:pt x="214" y="81"/>
                      <a:pt x="206" y="81"/>
                    </a:cubicBezTo>
                    <a:cubicBezTo>
                      <a:pt x="198" y="81"/>
                      <a:pt x="194" y="78"/>
                      <a:pt x="194" y="72"/>
                    </a:cubicBezTo>
                    <a:cubicBezTo>
                      <a:pt x="194" y="72"/>
                      <a:pt x="194" y="71"/>
                      <a:pt x="194" y="70"/>
                    </a:cubicBezTo>
                    <a:cubicBezTo>
                      <a:pt x="194" y="45"/>
                      <a:pt x="194" y="45"/>
                      <a:pt x="194" y="45"/>
                    </a:cubicBezTo>
                    <a:cubicBezTo>
                      <a:pt x="203" y="45"/>
                      <a:pt x="203" y="45"/>
                      <a:pt x="203" y="45"/>
                    </a:cubicBezTo>
                    <a:cubicBezTo>
                      <a:pt x="203" y="71"/>
                      <a:pt x="203" y="71"/>
                      <a:pt x="203" y="71"/>
                    </a:cubicBezTo>
                    <a:cubicBezTo>
                      <a:pt x="203" y="71"/>
                      <a:pt x="203" y="72"/>
                      <a:pt x="203" y="72"/>
                    </a:cubicBezTo>
                    <a:cubicBezTo>
                      <a:pt x="203" y="73"/>
                      <a:pt x="204" y="75"/>
                      <a:pt x="206" y="75"/>
                    </a:cubicBezTo>
                    <a:cubicBezTo>
                      <a:pt x="209" y="75"/>
                      <a:pt x="209" y="73"/>
                      <a:pt x="209" y="72"/>
                    </a:cubicBezTo>
                    <a:cubicBezTo>
                      <a:pt x="209" y="72"/>
                      <a:pt x="209" y="71"/>
                      <a:pt x="209" y="71"/>
                    </a:cubicBezTo>
                    <a:cubicBezTo>
                      <a:pt x="209" y="45"/>
                      <a:pt x="209" y="45"/>
                      <a:pt x="209" y="45"/>
                    </a:cubicBezTo>
                    <a:cubicBezTo>
                      <a:pt x="219" y="45"/>
                      <a:pt x="219" y="45"/>
                      <a:pt x="219" y="45"/>
                    </a:cubicBezTo>
                    <a:lnTo>
                      <a:pt x="219" y="70"/>
                    </a:lnTo>
                    <a:close/>
                    <a:moveTo>
                      <a:pt x="258" y="80"/>
                    </a:moveTo>
                    <a:cubicBezTo>
                      <a:pt x="245" y="80"/>
                      <a:pt x="245" y="80"/>
                      <a:pt x="245" y="80"/>
                    </a:cubicBezTo>
                    <a:cubicBezTo>
                      <a:pt x="237" y="52"/>
                      <a:pt x="237" y="52"/>
                      <a:pt x="237" y="52"/>
                    </a:cubicBezTo>
                    <a:cubicBezTo>
                      <a:pt x="236" y="52"/>
                      <a:pt x="236" y="52"/>
                      <a:pt x="236" y="52"/>
                    </a:cubicBezTo>
                    <a:cubicBezTo>
                      <a:pt x="237" y="80"/>
                      <a:pt x="237" y="80"/>
                      <a:pt x="237" y="80"/>
                    </a:cubicBezTo>
                    <a:cubicBezTo>
                      <a:pt x="228" y="80"/>
                      <a:pt x="228" y="80"/>
                      <a:pt x="228" y="80"/>
                    </a:cubicBezTo>
                    <a:cubicBezTo>
                      <a:pt x="228" y="45"/>
                      <a:pt x="228" y="45"/>
                      <a:pt x="228" y="45"/>
                    </a:cubicBezTo>
                    <a:cubicBezTo>
                      <a:pt x="241" y="45"/>
                      <a:pt x="241" y="45"/>
                      <a:pt x="241" y="45"/>
                    </a:cubicBezTo>
                    <a:cubicBezTo>
                      <a:pt x="249" y="72"/>
                      <a:pt x="249" y="72"/>
                      <a:pt x="249" y="72"/>
                    </a:cubicBezTo>
                    <a:cubicBezTo>
                      <a:pt x="249" y="72"/>
                      <a:pt x="249" y="72"/>
                      <a:pt x="249" y="72"/>
                    </a:cubicBezTo>
                    <a:cubicBezTo>
                      <a:pt x="249" y="45"/>
                      <a:pt x="249" y="45"/>
                      <a:pt x="249" y="45"/>
                    </a:cubicBezTo>
                    <a:cubicBezTo>
                      <a:pt x="258" y="45"/>
                      <a:pt x="258" y="45"/>
                      <a:pt x="258" y="45"/>
                    </a:cubicBezTo>
                    <a:lnTo>
                      <a:pt x="258" y="80"/>
                    </a:lnTo>
                    <a:close/>
                  </a:path>
                </a:pathLst>
              </a:custGeom>
              <a:solidFill>
                <a:srgbClr val="034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grpSp>
        <p:pic>
          <p:nvPicPr>
            <p:cNvPr id="55" name="그림 54">
              <a:extLst>
                <a:ext uri="{FF2B5EF4-FFF2-40B4-BE49-F238E27FC236}">
                  <a16:creationId xmlns:a16="http://schemas.microsoft.com/office/drawing/2014/main" id="{4222774C-D9C9-4126-8DDC-C4579E8D3EFF}"/>
                </a:ext>
              </a:extLst>
            </p:cNvPr>
            <p:cNvPicPr>
              <a:picLocks noChangeAspect="1"/>
            </p:cNvPicPr>
            <p:nvPr userDrawn="1"/>
          </p:nvPicPr>
          <p:blipFill rotWithShape="1">
            <a:blip r:embed="rId2"/>
            <a:srcRect l="2845" r="769"/>
            <a:stretch/>
          </p:blipFill>
          <p:spPr>
            <a:xfrm>
              <a:off x="0" y="105457"/>
              <a:ext cx="754526" cy="643680"/>
            </a:xfrm>
            <a:prstGeom prst="rect">
              <a:avLst/>
            </a:prstGeom>
          </p:spPr>
        </p:pic>
        <p:sp>
          <p:nvSpPr>
            <p:cNvPr id="57" name="TextBox 56">
              <a:extLst>
                <a:ext uri="{FF2B5EF4-FFF2-40B4-BE49-F238E27FC236}">
                  <a16:creationId xmlns:a16="http://schemas.microsoft.com/office/drawing/2014/main" id="{2EB65048-120D-48DA-B2B3-AD3CB4A26035}"/>
                </a:ext>
              </a:extLst>
            </p:cNvPr>
            <p:cNvSpPr txBox="1"/>
            <p:nvPr userDrawn="1"/>
          </p:nvSpPr>
          <p:spPr>
            <a:xfrm>
              <a:off x="1457170" y="78711"/>
              <a:ext cx="1058303" cy="215444"/>
            </a:xfrm>
            <a:prstGeom prst="rect">
              <a:avLst/>
            </a:prstGeom>
            <a:noFill/>
          </p:spPr>
          <p:txBody>
            <a:bodyPr wrap="none" rtlCol="0" anchor="b">
              <a:spAutoFit/>
            </a:bodyPr>
            <a:lstStyle/>
            <a:p>
              <a:pPr defTabSz="457200" latinLnBrk="0"/>
              <a:r>
                <a:rPr lang="en-US" altLang="ko-KR" sz="800" b="1" dirty="0">
                  <a:ln>
                    <a:solidFill>
                      <a:srgbClr val="4472C4">
                        <a:alpha val="0"/>
                      </a:srgbClr>
                    </a:solidFill>
                  </a:ln>
                  <a:solidFill>
                    <a:srgbClr val="48BFCC"/>
                  </a:solidFill>
                  <a:latin typeface="Arial" panose="020B0604020202020204" pitchFamily="34" charset="0"/>
                  <a:cs typeface="Arial" panose="020B0604020202020204" pitchFamily="34" charset="0"/>
                </a:rPr>
                <a:t>[ Power Inductor ]</a:t>
              </a:r>
              <a:endParaRPr lang="ko-KR" altLang="en-US" sz="800" b="1" dirty="0">
                <a:ln>
                  <a:solidFill>
                    <a:srgbClr val="4472C4">
                      <a:alpha val="0"/>
                    </a:srgbClr>
                  </a:solidFill>
                </a:ln>
                <a:solidFill>
                  <a:srgbClr val="48BFCC"/>
                </a:solidFill>
                <a:latin typeface="Arial" panose="020B0604020202020204" pitchFamily="34" charset="0"/>
                <a:cs typeface="Arial" panose="020B0604020202020204" pitchFamily="34" charset="0"/>
              </a:endParaRPr>
            </a:p>
          </p:txBody>
        </p:sp>
      </p:grpSp>
      <p:cxnSp>
        <p:nvCxnSpPr>
          <p:cNvPr id="48" name="직선 연결선 47">
            <a:extLst>
              <a:ext uri="{FF2B5EF4-FFF2-40B4-BE49-F238E27FC236}">
                <a16:creationId xmlns:a16="http://schemas.microsoft.com/office/drawing/2014/main" id="{9DCDDAC6-34EB-49E9-94E4-7F967195BA2C}"/>
              </a:ext>
            </a:extLst>
          </p:cNvPr>
          <p:cNvCxnSpPr>
            <a:cxnSpLocks/>
          </p:cNvCxnSpPr>
          <p:nvPr userDrawn="1"/>
        </p:nvCxnSpPr>
        <p:spPr>
          <a:xfrm>
            <a:off x="992983" y="299010"/>
            <a:ext cx="450055" cy="0"/>
          </a:xfrm>
          <a:prstGeom prst="line">
            <a:avLst/>
          </a:prstGeom>
          <a:ln w="19050" cap="rnd">
            <a:solidFill>
              <a:srgbClr val="48BFCC"/>
            </a:solidFill>
            <a:roun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D3D1126-26FC-4DF3-A7C6-22597C1C6A38}"/>
              </a:ext>
            </a:extLst>
          </p:cNvPr>
          <p:cNvSpPr txBox="1"/>
          <p:nvPr userDrawn="1"/>
        </p:nvSpPr>
        <p:spPr>
          <a:xfrm>
            <a:off x="982208" y="78711"/>
            <a:ext cx="471604" cy="215444"/>
          </a:xfrm>
          <a:prstGeom prst="rect">
            <a:avLst/>
          </a:prstGeom>
          <a:noFill/>
        </p:spPr>
        <p:txBody>
          <a:bodyPr wrap="none" rtlCol="0" anchor="b">
            <a:spAutoFit/>
          </a:bodyPr>
          <a:lstStyle/>
          <a:p>
            <a:pPr algn="ctr" defTabSz="457200" latinLnBrk="0"/>
            <a:r>
              <a:rPr lang="en-US" altLang="ko-KR" sz="800" b="1">
                <a:ln>
                  <a:solidFill>
                    <a:srgbClr val="4472C4">
                      <a:alpha val="0"/>
                    </a:srgbClr>
                  </a:solidFill>
                </a:ln>
                <a:solidFill>
                  <a:srgbClr val="48BFCC"/>
                </a:solidFill>
                <a:latin typeface="Arial" panose="020B0604020202020204" pitchFamily="34" charset="0"/>
                <a:cs typeface="Arial" panose="020B0604020202020204" pitchFamily="34" charset="0"/>
              </a:rPr>
              <a:t>Part 3</a:t>
            </a:r>
            <a:endParaRPr lang="en-US" altLang="ko-KR" sz="800" b="1" dirty="0">
              <a:ln>
                <a:solidFill>
                  <a:srgbClr val="4472C4">
                    <a:alpha val="0"/>
                  </a:srgbClr>
                </a:solidFill>
              </a:ln>
              <a:solidFill>
                <a:srgbClr val="48BFCC"/>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BF95D6EA-2A8C-4875-8CB9-F082C84952C8}"/>
              </a:ext>
            </a:extLst>
          </p:cNvPr>
          <p:cNvSpPr txBox="1"/>
          <p:nvPr userDrawn="1"/>
        </p:nvSpPr>
        <p:spPr>
          <a:xfrm>
            <a:off x="4677926" y="6637242"/>
            <a:ext cx="550152" cy="230832"/>
          </a:xfrm>
          <a:prstGeom prst="rect">
            <a:avLst/>
          </a:prstGeom>
          <a:noFill/>
        </p:spPr>
        <p:txBody>
          <a:bodyPr wrap="none" rtlCol="0" anchor="ctr">
            <a:spAutoFit/>
          </a:bodyPr>
          <a:lstStyle/>
          <a:p>
            <a:pPr algn="ctr" defTabSz="457200" latinLnBrk="0"/>
            <a:fld id="{ADD092FA-9B20-460A-88D2-39805E4AAEF8}" type="slidenum">
              <a:rPr lang="en-US" altLang="ko-KR" sz="900" smtClean="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pPr algn="ctr" defTabSz="457200" latinLnBrk="0"/>
              <a:t>‹#›</a:t>
            </a:fld>
            <a:r>
              <a:rPr lang="en-US" altLang="ko-KR"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 / 78</a:t>
            </a:r>
            <a:endParaRPr lang="ko-KR" altLang="en-US"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946668"/>
      </p:ext>
    </p:extLst>
  </p:cSld>
  <p:clrMapOvr>
    <a:masterClrMapping/>
  </p:clrMapOvr>
  <p:extLst mod="1">
    <p:ext uri="{DCECCB84-F9BA-43D5-87BE-67443E8EF086}">
      <p15:sldGuideLst xmlns:p15="http://schemas.microsoft.com/office/powerpoint/2012/main">
        <p15:guide id="1" orient="horz" pos="4042">
          <p15:clr>
            <a:srgbClr val="FBAE40"/>
          </p15:clr>
        </p15:guide>
        <p15:guide id="2" pos="240">
          <p15:clr>
            <a:srgbClr val="FBAE40"/>
          </p15:clr>
        </p15:guide>
        <p15:guide id="3" pos="60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제목 및 내용">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F9D048E0-097C-47F4-BD08-FA35C5850882}"/>
              </a:ext>
            </a:extLst>
          </p:cNvPr>
          <p:cNvSpPr txBox="1"/>
          <p:nvPr userDrawn="1"/>
        </p:nvSpPr>
        <p:spPr>
          <a:xfrm>
            <a:off x="282284" y="6597543"/>
            <a:ext cx="938077" cy="215444"/>
          </a:xfrm>
          <a:prstGeom prst="rect">
            <a:avLst/>
          </a:prstGeom>
          <a:noFill/>
        </p:spPr>
        <p:txBody>
          <a:bodyPr wrap="none" rtlCol="0" anchor="ctr">
            <a:spAutoFit/>
          </a:bodyPr>
          <a:lstStyle/>
          <a:p>
            <a:pPr defTabSz="457200" latinLnBrk="0"/>
            <a:r>
              <a:rPr lang="en-US" altLang="ko-KR"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CONFIDENTIAL</a:t>
            </a:r>
            <a:endParaRPr lang="ko-KR" altLang="en-US"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50" name="직사각형 49">
            <a:extLst>
              <a:ext uri="{FF2B5EF4-FFF2-40B4-BE49-F238E27FC236}">
                <a16:creationId xmlns:a16="http://schemas.microsoft.com/office/drawing/2014/main" id="{7A9B8BB0-2542-4053-95B9-2455AB1E68F9}"/>
              </a:ext>
            </a:extLst>
          </p:cNvPr>
          <p:cNvSpPr/>
          <p:nvPr userDrawn="1"/>
        </p:nvSpPr>
        <p:spPr>
          <a:xfrm>
            <a:off x="0" y="0"/>
            <a:ext cx="9906000" cy="864973"/>
          </a:xfrm>
          <a:prstGeom prst="rect">
            <a:avLst/>
          </a:prstGeom>
          <a:solidFill>
            <a:srgbClr val="005C9D">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a:solidFill>
                <a:prstClr val="white"/>
              </a:solidFill>
            </a:endParaRPr>
          </a:p>
        </p:txBody>
      </p:sp>
      <p:cxnSp>
        <p:nvCxnSpPr>
          <p:cNvPr id="51" name="직선 연결선 50">
            <a:extLst>
              <a:ext uri="{FF2B5EF4-FFF2-40B4-BE49-F238E27FC236}">
                <a16:creationId xmlns:a16="http://schemas.microsoft.com/office/drawing/2014/main" id="{7680B4CB-C44E-473A-BAFB-DE32236BF545}"/>
              </a:ext>
            </a:extLst>
          </p:cNvPr>
          <p:cNvCxnSpPr>
            <a:cxnSpLocks/>
          </p:cNvCxnSpPr>
          <p:nvPr userDrawn="1"/>
        </p:nvCxnSpPr>
        <p:spPr>
          <a:xfrm>
            <a:off x="492919" y="298682"/>
            <a:ext cx="7535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6" name="Group 5">
            <a:extLst>
              <a:ext uri="{FF2B5EF4-FFF2-40B4-BE49-F238E27FC236}">
                <a16:creationId xmlns:a16="http://schemas.microsoft.com/office/drawing/2014/main" id="{8006FCA5-FB5A-4F3B-A23F-9AEC54F8D17C}"/>
              </a:ext>
            </a:extLst>
          </p:cNvPr>
          <p:cNvGrpSpPr>
            <a:grpSpLocks noChangeAspect="1"/>
          </p:cNvGrpSpPr>
          <p:nvPr userDrawn="1"/>
        </p:nvGrpSpPr>
        <p:grpSpPr bwMode="auto">
          <a:xfrm>
            <a:off x="8156285" y="199217"/>
            <a:ext cx="1373186" cy="219074"/>
            <a:chOff x="4724" y="148"/>
            <a:chExt cx="865" cy="138"/>
          </a:xfrm>
        </p:grpSpPr>
        <p:sp>
          <p:nvSpPr>
            <p:cNvPr id="57" name="Freeform 6">
              <a:extLst>
                <a:ext uri="{FF2B5EF4-FFF2-40B4-BE49-F238E27FC236}">
                  <a16:creationId xmlns:a16="http://schemas.microsoft.com/office/drawing/2014/main" id="{A5A1238C-1F2D-492C-B1B8-A8EDC2AB91B2}"/>
                </a:ext>
              </a:extLst>
            </p:cNvPr>
            <p:cNvSpPr>
              <a:spLocks/>
            </p:cNvSpPr>
            <p:nvPr/>
          </p:nvSpPr>
          <p:spPr bwMode="auto">
            <a:xfrm>
              <a:off x="5143" y="168"/>
              <a:ext cx="22" cy="37"/>
            </a:xfrm>
            <a:custGeom>
              <a:avLst/>
              <a:gdLst>
                <a:gd name="T0" fmla="*/ 10 w 21"/>
                <a:gd name="T1" fmla="*/ 34 h 34"/>
                <a:gd name="T2" fmla="*/ 0 w 21"/>
                <a:gd name="T3" fmla="*/ 24 h 34"/>
                <a:gd name="T4" fmla="*/ 7 w 21"/>
                <a:gd name="T5" fmla="*/ 24 h 34"/>
                <a:gd name="T6" fmla="*/ 11 w 21"/>
                <a:gd name="T7" fmla="*/ 29 h 34"/>
                <a:gd name="T8" fmla="*/ 14 w 21"/>
                <a:gd name="T9" fmla="*/ 26 h 34"/>
                <a:gd name="T10" fmla="*/ 0 w 21"/>
                <a:gd name="T11" fmla="*/ 9 h 34"/>
                <a:gd name="T12" fmla="*/ 11 w 21"/>
                <a:gd name="T13" fmla="*/ 0 h 34"/>
                <a:gd name="T14" fmla="*/ 21 w 21"/>
                <a:gd name="T15" fmla="*/ 10 h 34"/>
                <a:gd name="T16" fmla="*/ 14 w 21"/>
                <a:gd name="T17" fmla="*/ 10 h 34"/>
                <a:gd name="T18" fmla="*/ 11 w 21"/>
                <a:gd name="T19" fmla="*/ 5 h 34"/>
                <a:gd name="T20" fmla="*/ 7 w 21"/>
                <a:gd name="T21" fmla="*/ 8 h 34"/>
                <a:gd name="T22" fmla="*/ 21 w 21"/>
                <a:gd name="T23" fmla="*/ 25 h 34"/>
                <a:gd name="T24" fmla="*/ 10 w 21"/>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4">
                  <a:moveTo>
                    <a:pt x="10" y="34"/>
                  </a:moveTo>
                  <a:cubicBezTo>
                    <a:pt x="1" y="34"/>
                    <a:pt x="0" y="29"/>
                    <a:pt x="0" y="24"/>
                  </a:cubicBezTo>
                  <a:cubicBezTo>
                    <a:pt x="7" y="24"/>
                    <a:pt x="7" y="24"/>
                    <a:pt x="7" y="24"/>
                  </a:cubicBezTo>
                  <a:cubicBezTo>
                    <a:pt x="7" y="27"/>
                    <a:pt x="7" y="29"/>
                    <a:pt x="11" y="29"/>
                  </a:cubicBezTo>
                  <a:cubicBezTo>
                    <a:pt x="13" y="29"/>
                    <a:pt x="14" y="28"/>
                    <a:pt x="14" y="26"/>
                  </a:cubicBezTo>
                  <a:cubicBezTo>
                    <a:pt x="14" y="20"/>
                    <a:pt x="0" y="19"/>
                    <a:pt x="0" y="9"/>
                  </a:cubicBezTo>
                  <a:cubicBezTo>
                    <a:pt x="0" y="4"/>
                    <a:pt x="3" y="0"/>
                    <a:pt x="11" y="0"/>
                  </a:cubicBezTo>
                  <a:cubicBezTo>
                    <a:pt x="18" y="0"/>
                    <a:pt x="21" y="3"/>
                    <a:pt x="21" y="10"/>
                  </a:cubicBezTo>
                  <a:cubicBezTo>
                    <a:pt x="14" y="10"/>
                    <a:pt x="14" y="10"/>
                    <a:pt x="14" y="10"/>
                  </a:cubicBezTo>
                  <a:cubicBezTo>
                    <a:pt x="14" y="7"/>
                    <a:pt x="14" y="5"/>
                    <a:pt x="11" y="5"/>
                  </a:cubicBezTo>
                  <a:cubicBezTo>
                    <a:pt x="9" y="5"/>
                    <a:pt x="7" y="6"/>
                    <a:pt x="7" y="8"/>
                  </a:cubicBezTo>
                  <a:cubicBezTo>
                    <a:pt x="7" y="15"/>
                    <a:pt x="21" y="14"/>
                    <a:pt x="21" y="25"/>
                  </a:cubicBezTo>
                  <a:cubicBezTo>
                    <a:pt x="21"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8" name="Freeform 7">
              <a:extLst>
                <a:ext uri="{FF2B5EF4-FFF2-40B4-BE49-F238E27FC236}">
                  <a16:creationId xmlns:a16="http://schemas.microsoft.com/office/drawing/2014/main" id="{13B2D5CA-5643-4804-AF85-6DD7B2F48C01}"/>
                </a:ext>
              </a:extLst>
            </p:cNvPr>
            <p:cNvSpPr>
              <a:spLocks noEditPoints="1"/>
            </p:cNvSpPr>
            <p:nvPr/>
          </p:nvSpPr>
          <p:spPr bwMode="auto">
            <a:xfrm>
              <a:off x="5169" y="169"/>
              <a:ext cx="28" cy="36"/>
            </a:xfrm>
            <a:custGeom>
              <a:avLst/>
              <a:gdLst>
                <a:gd name="T0" fmla="*/ 0 w 28"/>
                <a:gd name="T1" fmla="*/ 36 h 36"/>
                <a:gd name="T2" fmla="*/ 9 w 28"/>
                <a:gd name="T3" fmla="*/ 0 h 36"/>
                <a:gd name="T4" fmla="*/ 19 w 28"/>
                <a:gd name="T5" fmla="*/ 0 h 36"/>
                <a:gd name="T6" fmla="*/ 28 w 28"/>
                <a:gd name="T7" fmla="*/ 36 h 36"/>
                <a:gd name="T8" fmla="*/ 21 w 28"/>
                <a:gd name="T9" fmla="*/ 36 h 36"/>
                <a:gd name="T10" fmla="*/ 19 w 28"/>
                <a:gd name="T11" fmla="*/ 27 h 36"/>
                <a:gd name="T12" fmla="*/ 9 w 28"/>
                <a:gd name="T13" fmla="*/ 27 h 36"/>
                <a:gd name="T14" fmla="*/ 7 w 28"/>
                <a:gd name="T15" fmla="*/ 36 h 36"/>
                <a:gd name="T16" fmla="*/ 0 w 28"/>
                <a:gd name="T17" fmla="*/ 36 h 36"/>
                <a:gd name="T18" fmla="*/ 13 w 28"/>
                <a:gd name="T19" fmla="*/ 7 h 36"/>
                <a:gd name="T20" fmla="*/ 13 w 28"/>
                <a:gd name="T21" fmla="*/ 7 h 36"/>
                <a:gd name="T22" fmla="*/ 10 w 28"/>
                <a:gd name="T23" fmla="*/ 22 h 36"/>
                <a:gd name="T24" fmla="*/ 18 w 28"/>
                <a:gd name="T25" fmla="*/ 22 h 36"/>
                <a:gd name="T26" fmla="*/ 13 w 28"/>
                <a:gd name="T27"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0" y="36"/>
                  </a:moveTo>
                  <a:lnTo>
                    <a:pt x="9" y="0"/>
                  </a:lnTo>
                  <a:lnTo>
                    <a:pt x="19" y="0"/>
                  </a:lnTo>
                  <a:lnTo>
                    <a:pt x="28" y="36"/>
                  </a:lnTo>
                  <a:lnTo>
                    <a:pt x="21" y="36"/>
                  </a:lnTo>
                  <a:lnTo>
                    <a:pt x="19" y="27"/>
                  </a:lnTo>
                  <a:lnTo>
                    <a:pt x="9" y="27"/>
                  </a:lnTo>
                  <a:lnTo>
                    <a:pt x="7" y="36"/>
                  </a:lnTo>
                  <a:lnTo>
                    <a:pt x="0" y="36"/>
                  </a:lnTo>
                  <a:close/>
                  <a:moveTo>
                    <a:pt x="13" y="7"/>
                  </a:moveTo>
                  <a:lnTo>
                    <a:pt x="13" y="7"/>
                  </a:lnTo>
                  <a:lnTo>
                    <a:pt x="10" y="22"/>
                  </a:lnTo>
                  <a:lnTo>
                    <a:pt x="18" y="22"/>
                  </a:lnTo>
                  <a:lnTo>
                    <a:pt x="13" y="7"/>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9" name="Freeform 8">
              <a:extLst>
                <a:ext uri="{FF2B5EF4-FFF2-40B4-BE49-F238E27FC236}">
                  <a16:creationId xmlns:a16="http://schemas.microsoft.com/office/drawing/2014/main" id="{5E6D38A2-BD46-4A18-8AC8-304C47F1E8BC}"/>
                </a:ext>
              </a:extLst>
            </p:cNvPr>
            <p:cNvSpPr>
              <a:spLocks/>
            </p:cNvSpPr>
            <p:nvPr/>
          </p:nvSpPr>
          <p:spPr bwMode="auto">
            <a:xfrm>
              <a:off x="5201" y="169"/>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8 h 36"/>
                <a:gd name="T20" fmla="*/ 27 w 35"/>
                <a:gd name="T21" fmla="*/ 8 h 36"/>
                <a:gd name="T22" fmla="*/ 21 w 35"/>
                <a:gd name="T23" fmla="*/ 36 h 36"/>
                <a:gd name="T24" fmla="*/ 13 w 35"/>
                <a:gd name="T25" fmla="*/ 36 h 36"/>
                <a:gd name="T26" fmla="*/ 7 w 35"/>
                <a:gd name="T27" fmla="*/ 8 h 36"/>
                <a:gd name="T28" fmla="*/ 7 w 35"/>
                <a:gd name="T29" fmla="*/ 8 h 36"/>
                <a:gd name="T30" fmla="*/ 7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8"/>
                  </a:lnTo>
                  <a:lnTo>
                    <a:pt x="27" y="8"/>
                  </a:lnTo>
                  <a:lnTo>
                    <a:pt x="21" y="36"/>
                  </a:lnTo>
                  <a:lnTo>
                    <a:pt x="13" y="36"/>
                  </a:lnTo>
                  <a:lnTo>
                    <a:pt x="7" y="8"/>
                  </a:lnTo>
                  <a:lnTo>
                    <a:pt x="7" y="8"/>
                  </a:lnTo>
                  <a:lnTo>
                    <a:pt x="7"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0" name="Freeform 9">
              <a:extLst>
                <a:ext uri="{FF2B5EF4-FFF2-40B4-BE49-F238E27FC236}">
                  <a16:creationId xmlns:a16="http://schemas.microsoft.com/office/drawing/2014/main" id="{41309EAA-6131-4197-8D1F-8C39E0057EDF}"/>
                </a:ext>
              </a:extLst>
            </p:cNvPr>
            <p:cNvSpPr>
              <a:spLocks/>
            </p:cNvSpPr>
            <p:nvPr/>
          </p:nvSpPr>
          <p:spPr bwMode="auto">
            <a:xfrm>
              <a:off x="5241" y="168"/>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4 w 22"/>
                <a:gd name="T17" fmla="*/ 10 h 34"/>
                <a:gd name="T18" fmla="*/ 11 w 22"/>
                <a:gd name="T19" fmla="*/ 5 h 34"/>
                <a:gd name="T20" fmla="*/ 8 w 22"/>
                <a:gd name="T21" fmla="*/ 8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3" y="29"/>
                    <a:pt x="15" y="28"/>
                    <a:pt x="15" y="26"/>
                  </a:cubicBezTo>
                  <a:cubicBezTo>
                    <a:pt x="15" y="20"/>
                    <a:pt x="1" y="19"/>
                    <a:pt x="1" y="9"/>
                  </a:cubicBezTo>
                  <a:cubicBezTo>
                    <a:pt x="1" y="4"/>
                    <a:pt x="3" y="0"/>
                    <a:pt x="12" y="0"/>
                  </a:cubicBezTo>
                  <a:cubicBezTo>
                    <a:pt x="18" y="0"/>
                    <a:pt x="22" y="3"/>
                    <a:pt x="21" y="10"/>
                  </a:cubicBezTo>
                  <a:cubicBezTo>
                    <a:pt x="14" y="10"/>
                    <a:pt x="14" y="10"/>
                    <a:pt x="14" y="10"/>
                  </a:cubicBezTo>
                  <a:cubicBezTo>
                    <a:pt x="14" y="7"/>
                    <a:pt x="14" y="5"/>
                    <a:pt x="11" y="5"/>
                  </a:cubicBezTo>
                  <a:cubicBezTo>
                    <a:pt x="9" y="5"/>
                    <a:pt x="8" y="6"/>
                    <a:pt x="8" y="8"/>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1" name="Freeform 10">
              <a:extLst>
                <a:ext uri="{FF2B5EF4-FFF2-40B4-BE49-F238E27FC236}">
                  <a16:creationId xmlns:a16="http://schemas.microsoft.com/office/drawing/2014/main" id="{23A3BDB6-3CDC-4748-869D-75DF3BD42BC5}"/>
                </a:ext>
              </a:extLst>
            </p:cNvPr>
            <p:cNvSpPr>
              <a:spLocks/>
            </p:cNvSpPr>
            <p:nvPr/>
          </p:nvSpPr>
          <p:spPr bwMode="auto">
            <a:xfrm>
              <a:off x="5270" y="169"/>
              <a:ext cx="23" cy="36"/>
            </a:xfrm>
            <a:custGeom>
              <a:avLst/>
              <a:gdLst>
                <a:gd name="T0" fmla="*/ 22 w 22"/>
                <a:gd name="T1" fmla="*/ 0 h 33"/>
                <a:gd name="T2" fmla="*/ 22 w 22"/>
                <a:gd name="T3" fmla="*/ 23 h 33"/>
                <a:gd name="T4" fmla="*/ 11 w 22"/>
                <a:gd name="T5" fmla="*/ 33 h 33"/>
                <a:gd name="T6" fmla="*/ 0 w 22"/>
                <a:gd name="T7" fmla="*/ 23 h 33"/>
                <a:gd name="T8" fmla="*/ 0 w 22"/>
                <a:gd name="T9" fmla="*/ 0 h 33"/>
                <a:gd name="T10" fmla="*/ 6 w 22"/>
                <a:gd name="T11" fmla="*/ 0 h 33"/>
                <a:gd name="T12" fmla="*/ 6 w 22"/>
                <a:gd name="T13" fmla="*/ 23 h 33"/>
                <a:gd name="T14" fmla="*/ 11 w 22"/>
                <a:gd name="T15" fmla="*/ 28 h 33"/>
                <a:gd name="T16" fmla="*/ 15 w 22"/>
                <a:gd name="T17" fmla="*/ 23 h 33"/>
                <a:gd name="T18" fmla="*/ 15 w 22"/>
                <a:gd name="T19" fmla="*/ 0 h 33"/>
                <a:gd name="T20" fmla="*/ 22 w 2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3">
                  <a:moveTo>
                    <a:pt x="22" y="0"/>
                  </a:moveTo>
                  <a:cubicBezTo>
                    <a:pt x="22" y="23"/>
                    <a:pt x="22" y="23"/>
                    <a:pt x="22" y="23"/>
                  </a:cubicBezTo>
                  <a:cubicBezTo>
                    <a:pt x="22" y="28"/>
                    <a:pt x="19" y="33"/>
                    <a:pt x="11" y="33"/>
                  </a:cubicBezTo>
                  <a:cubicBezTo>
                    <a:pt x="3" y="33"/>
                    <a:pt x="0" y="29"/>
                    <a:pt x="0" y="23"/>
                  </a:cubicBezTo>
                  <a:cubicBezTo>
                    <a:pt x="0" y="0"/>
                    <a:pt x="0" y="0"/>
                    <a:pt x="0" y="0"/>
                  </a:cubicBezTo>
                  <a:cubicBezTo>
                    <a:pt x="6" y="0"/>
                    <a:pt x="6" y="0"/>
                    <a:pt x="6" y="0"/>
                  </a:cubicBezTo>
                  <a:cubicBezTo>
                    <a:pt x="6" y="23"/>
                    <a:pt x="6" y="23"/>
                    <a:pt x="6" y="23"/>
                  </a:cubicBezTo>
                  <a:cubicBezTo>
                    <a:pt x="6" y="27"/>
                    <a:pt x="8" y="28"/>
                    <a:pt x="11" y="28"/>
                  </a:cubicBezTo>
                  <a:cubicBezTo>
                    <a:pt x="14" y="28"/>
                    <a:pt x="15" y="26"/>
                    <a:pt x="15" y="23"/>
                  </a:cubicBezTo>
                  <a:cubicBezTo>
                    <a:pt x="15" y="0"/>
                    <a:pt x="15" y="0"/>
                    <a:pt x="15" y="0"/>
                  </a:cubicBezTo>
                  <a:lnTo>
                    <a:pt x="2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2" name="Freeform 11">
              <a:extLst>
                <a:ext uri="{FF2B5EF4-FFF2-40B4-BE49-F238E27FC236}">
                  <a16:creationId xmlns:a16="http://schemas.microsoft.com/office/drawing/2014/main" id="{9F7C5959-D7D9-489E-A748-4406C73A20C4}"/>
                </a:ext>
              </a:extLst>
            </p:cNvPr>
            <p:cNvSpPr>
              <a:spLocks/>
            </p:cNvSpPr>
            <p:nvPr/>
          </p:nvSpPr>
          <p:spPr bwMode="auto">
            <a:xfrm>
              <a:off x="5300" y="169"/>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7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7"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3" name="Freeform 12">
              <a:extLst>
                <a:ext uri="{FF2B5EF4-FFF2-40B4-BE49-F238E27FC236}">
                  <a16:creationId xmlns:a16="http://schemas.microsoft.com/office/drawing/2014/main" id="{AD8CD8A6-8F9D-497D-A941-5259B36972D4}"/>
                </a:ext>
              </a:extLst>
            </p:cNvPr>
            <p:cNvSpPr>
              <a:spLocks/>
            </p:cNvSpPr>
            <p:nvPr/>
          </p:nvSpPr>
          <p:spPr bwMode="auto">
            <a:xfrm>
              <a:off x="5332" y="168"/>
              <a:ext cx="24" cy="37"/>
            </a:xfrm>
            <a:custGeom>
              <a:avLst/>
              <a:gdLst>
                <a:gd name="T0" fmla="*/ 16 w 23"/>
                <a:gd name="T1" fmla="*/ 11 h 34"/>
                <a:gd name="T2" fmla="*/ 12 w 23"/>
                <a:gd name="T3" fmla="*/ 5 h 34"/>
                <a:gd name="T4" fmla="*/ 7 w 23"/>
                <a:gd name="T5" fmla="*/ 17 h 34"/>
                <a:gd name="T6" fmla="*/ 12 w 23"/>
                <a:gd name="T7" fmla="*/ 30 h 34"/>
                <a:gd name="T8" fmla="*/ 16 w 23"/>
                <a:gd name="T9" fmla="*/ 29 h 34"/>
                <a:gd name="T10" fmla="*/ 16 w 23"/>
                <a:gd name="T11" fmla="*/ 22 h 34"/>
                <a:gd name="T12" fmla="*/ 12 w 23"/>
                <a:gd name="T13" fmla="*/ 22 h 34"/>
                <a:gd name="T14" fmla="*/ 12 w 23"/>
                <a:gd name="T15" fmla="*/ 16 h 34"/>
                <a:gd name="T16" fmla="*/ 23 w 23"/>
                <a:gd name="T17" fmla="*/ 16 h 34"/>
                <a:gd name="T18" fmla="*/ 23 w 23"/>
                <a:gd name="T19" fmla="*/ 33 h 34"/>
                <a:gd name="T20" fmla="*/ 13 w 23"/>
                <a:gd name="T21" fmla="*/ 34 h 34"/>
                <a:gd name="T22" fmla="*/ 0 w 23"/>
                <a:gd name="T23" fmla="*/ 17 h 34"/>
                <a:gd name="T24" fmla="*/ 12 w 23"/>
                <a:gd name="T25" fmla="*/ 0 h 34"/>
                <a:gd name="T26" fmla="*/ 23 w 23"/>
                <a:gd name="T27" fmla="*/ 11 h 34"/>
                <a:gd name="T28" fmla="*/ 16 w 23"/>
                <a:gd name="T2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16" y="11"/>
                  </a:moveTo>
                  <a:cubicBezTo>
                    <a:pt x="16" y="8"/>
                    <a:pt x="15" y="5"/>
                    <a:pt x="12" y="5"/>
                  </a:cubicBezTo>
                  <a:cubicBezTo>
                    <a:pt x="7" y="5"/>
                    <a:pt x="7" y="11"/>
                    <a:pt x="7" y="17"/>
                  </a:cubicBezTo>
                  <a:cubicBezTo>
                    <a:pt x="7" y="28"/>
                    <a:pt x="8" y="30"/>
                    <a:pt x="12" y="30"/>
                  </a:cubicBezTo>
                  <a:cubicBezTo>
                    <a:pt x="14" y="30"/>
                    <a:pt x="15" y="29"/>
                    <a:pt x="16" y="29"/>
                  </a:cubicBezTo>
                  <a:cubicBezTo>
                    <a:pt x="16" y="22"/>
                    <a:pt x="16" y="22"/>
                    <a:pt x="16" y="22"/>
                  </a:cubicBezTo>
                  <a:cubicBezTo>
                    <a:pt x="12" y="22"/>
                    <a:pt x="12" y="22"/>
                    <a:pt x="12" y="22"/>
                  </a:cubicBezTo>
                  <a:cubicBezTo>
                    <a:pt x="12" y="16"/>
                    <a:pt x="12" y="16"/>
                    <a:pt x="12" y="16"/>
                  </a:cubicBezTo>
                  <a:cubicBezTo>
                    <a:pt x="23" y="16"/>
                    <a:pt x="23" y="16"/>
                    <a:pt x="23" y="16"/>
                  </a:cubicBezTo>
                  <a:cubicBezTo>
                    <a:pt x="23" y="33"/>
                    <a:pt x="23" y="33"/>
                    <a:pt x="23" y="33"/>
                  </a:cubicBezTo>
                  <a:cubicBezTo>
                    <a:pt x="21" y="34"/>
                    <a:pt x="16" y="34"/>
                    <a:pt x="13" y="34"/>
                  </a:cubicBezTo>
                  <a:cubicBezTo>
                    <a:pt x="2" y="34"/>
                    <a:pt x="0" y="30"/>
                    <a:pt x="0" y="17"/>
                  </a:cubicBezTo>
                  <a:cubicBezTo>
                    <a:pt x="0" y="8"/>
                    <a:pt x="1" y="0"/>
                    <a:pt x="12" y="0"/>
                  </a:cubicBezTo>
                  <a:cubicBezTo>
                    <a:pt x="19" y="0"/>
                    <a:pt x="23" y="4"/>
                    <a:pt x="23" y="11"/>
                  </a:cubicBezTo>
                  <a:lnTo>
                    <a:pt x="16" y="11"/>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4" name="Freeform 13">
              <a:extLst>
                <a:ext uri="{FF2B5EF4-FFF2-40B4-BE49-F238E27FC236}">
                  <a16:creationId xmlns:a16="http://schemas.microsoft.com/office/drawing/2014/main" id="{37C3D269-EBAF-4673-94AF-0842BE4B3CA7}"/>
                </a:ext>
              </a:extLst>
            </p:cNvPr>
            <p:cNvSpPr>
              <a:spLocks/>
            </p:cNvSpPr>
            <p:nvPr/>
          </p:nvSpPr>
          <p:spPr bwMode="auto">
            <a:xfrm>
              <a:off x="5144" y="225"/>
              <a:ext cx="19" cy="36"/>
            </a:xfrm>
            <a:custGeom>
              <a:avLst/>
              <a:gdLst>
                <a:gd name="T0" fmla="*/ 0 w 19"/>
                <a:gd name="T1" fmla="*/ 36 h 36"/>
                <a:gd name="T2" fmla="*/ 0 w 19"/>
                <a:gd name="T3" fmla="*/ 0 h 36"/>
                <a:gd name="T4" fmla="*/ 19 w 19"/>
                <a:gd name="T5" fmla="*/ 0 h 36"/>
                <a:gd name="T6" fmla="*/ 19 w 19"/>
                <a:gd name="T7" fmla="*/ 5 h 36"/>
                <a:gd name="T8" fmla="*/ 8 w 19"/>
                <a:gd name="T9" fmla="*/ 5 h 36"/>
                <a:gd name="T10" fmla="*/ 8 w 19"/>
                <a:gd name="T11" fmla="*/ 14 h 36"/>
                <a:gd name="T12" fmla="*/ 18 w 19"/>
                <a:gd name="T13" fmla="*/ 14 h 36"/>
                <a:gd name="T14" fmla="*/ 18 w 19"/>
                <a:gd name="T15" fmla="*/ 19 h 36"/>
                <a:gd name="T16" fmla="*/ 8 w 19"/>
                <a:gd name="T17" fmla="*/ 19 h 36"/>
                <a:gd name="T18" fmla="*/ 8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8" y="5"/>
                  </a:lnTo>
                  <a:lnTo>
                    <a:pt x="8" y="14"/>
                  </a:lnTo>
                  <a:lnTo>
                    <a:pt x="18" y="14"/>
                  </a:lnTo>
                  <a:lnTo>
                    <a:pt x="18" y="19"/>
                  </a:lnTo>
                  <a:lnTo>
                    <a:pt x="8" y="19"/>
                  </a:lnTo>
                  <a:lnTo>
                    <a:pt x="8"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5" name="Freeform 14">
              <a:extLst>
                <a:ext uri="{FF2B5EF4-FFF2-40B4-BE49-F238E27FC236}">
                  <a16:creationId xmlns:a16="http://schemas.microsoft.com/office/drawing/2014/main" id="{ED6FC05F-EF67-4448-99E2-45C30D1FE0A1}"/>
                </a:ext>
              </a:extLst>
            </p:cNvPr>
            <p:cNvSpPr>
              <a:spLocks/>
            </p:cNvSpPr>
            <p:nvPr/>
          </p:nvSpPr>
          <p:spPr bwMode="auto">
            <a:xfrm>
              <a:off x="5169" y="225"/>
              <a:ext cx="18" cy="36"/>
            </a:xfrm>
            <a:custGeom>
              <a:avLst/>
              <a:gdLst>
                <a:gd name="T0" fmla="*/ 0 w 18"/>
                <a:gd name="T1" fmla="*/ 36 h 36"/>
                <a:gd name="T2" fmla="*/ 0 w 18"/>
                <a:gd name="T3" fmla="*/ 0 h 36"/>
                <a:gd name="T4" fmla="*/ 7 w 18"/>
                <a:gd name="T5" fmla="*/ 0 h 36"/>
                <a:gd name="T6" fmla="*/ 7 w 18"/>
                <a:gd name="T7" fmla="*/ 29 h 36"/>
                <a:gd name="T8" fmla="*/ 18 w 18"/>
                <a:gd name="T9" fmla="*/ 29 h 36"/>
                <a:gd name="T10" fmla="*/ 18 w 18"/>
                <a:gd name="T11" fmla="*/ 36 h 36"/>
                <a:gd name="T12" fmla="*/ 0 w 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8" h="36">
                  <a:moveTo>
                    <a:pt x="0" y="36"/>
                  </a:moveTo>
                  <a:lnTo>
                    <a:pt x="0" y="0"/>
                  </a:lnTo>
                  <a:lnTo>
                    <a:pt x="7" y="0"/>
                  </a:lnTo>
                  <a:lnTo>
                    <a:pt x="7" y="29"/>
                  </a:lnTo>
                  <a:lnTo>
                    <a:pt x="18" y="29"/>
                  </a:lnTo>
                  <a:lnTo>
                    <a:pt x="1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6" name="Freeform 15">
              <a:extLst>
                <a:ext uri="{FF2B5EF4-FFF2-40B4-BE49-F238E27FC236}">
                  <a16:creationId xmlns:a16="http://schemas.microsoft.com/office/drawing/2014/main" id="{9FA188A8-237B-43B4-84C4-DB67B1A0423B}"/>
                </a:ext>
              </a:extLst>
            </p:cNvPr>
            <p:cNvSpPr>
              <a:spLocks/>
            </p:cNvSpPr>
            <p:nvPr/>
          </p:nvSpPr>
          <p:spPr bwMode="auto">
            <a:xfrm>
              <a:off x="5190" y="225"/>
              <a:ext cx="20" cy="36"/>
            </a:xfrm>
            <a:custGeom>
              <a:avLst/>
              <a:gdLst>
                <a:gd name="T0" fmla="*/ 0 w 20"/>
                <a:gd name="T1" fmla="*/ 36 h 36"/>
                <a:gd name="T2" fmla="*/ 0 w 20"/>
                <a:gd name="T3" fmla="*/ 0 h 36"/>
                <a:gd name="T4" fmla="*/ 19 w 20"/>
                <a:gd name="T5" fmla="*/ 0 h 36"/>
                <a:gd name="T6" fmla="*/ 19 w 20"/>
                <a:gd name="T7" fmla="*/ 5 h 36"/>
                <a:gd name="T8" fmla="*/ 7 w 20"/>
                <a:gd name="T9" fmla="*/ 5 h 36"/>
                <a:gd name="T10" fmla="*/ 7 w 20"/>
                <a:gd name="T11" fmla="*/ 14 h 36"/>
                <a:gd name="T12" fmla="*/ 19 w 20"/>
                <a:gd name="T13" fmla="*/ 14 h 36"/>
                <a:gd name="T14" fmla="*/ 19 w 20"/>
                <a:gd name="T15" fmla="*/ 19 h 36"/>
                <a:gd name="T16" fmla="*/ 7 w 20"/>
                <a:gd name="T17" fmla="*/ 19 h 36"/>
                <a:gd name="T18" fmla="*/ 7 w 20"/>
                <a:gd name="T19" fmla="*/ 30 h 36"/>
                <a:gd name="T20" fmla="*/ 20 w 20"/>
                <a:gd name="T21" fmla="*/ 30 h 36"/>
                <a:gd name="T22" fmla="*/ 20 w 20"/>
                <a:gd name="T23" fmla="*/ 36 h 36"/>
                <a:gd name="T24" fmla="*/ 0 w 2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6">
                  <a:moveTo>
                    <a:pt x="0" y="36"/>
                  </a:moveTo>
                  <a:lnTo>
                    <a:pt x="0" y="0"/>
                  </a:lnTo>
                  <a:lnTo>
                    <a:pt x="19" y="0"/>
                  </a:lnTo>
                  <a:lnTo>
                    <a:pt x="19" y="5"/>
                  </a:lnTo>
                  <a:lnTo>
                    <a:pt x="7" y="5"/>
                  </a:lnTo>
                  <a:lnTo>
                    <a:pt x="7" y="14"/>
                  </a:lnTo>
                  <a:lnTo>
                    <a:pt x="19" y="14"/>
                  </a:lnTo>
                  <a:lnTo>
                    <a:pt x="19" y="19"/>
                  </a:lnTo>
                  <a:lnTo>
                    <a:pt x="7" y="19"/>
                  </a:lnTo>
                  <a:lnTo>
                    <a:pt x="7" y="30"/>
                  </a:lnTo>
                  <a:lnTo>
                    <a:pt x="20" y="30"/>
                  </a:lnTo>
                  <a:lnTo>
                    <a:pt x="20"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7" name="Freeform 16">
              <a:extLst>
                <a:ext uri="{FF2B5EF4-FFF2-40B4-BE49-F238E27FC236}">
                  <a16:creationId xmlns:a16="http://schemas.microsoft.com/office/drawing/2014/main" id="{DBC375A8-3AA3-4436-88AA-E902EAFA8525}"/>
                </a:ext>
              </a:extLst>
            </p:cNvPr>
            <p:cNvSpPr>
              <a:spLocks/>
            </p:cNvSpPr>
            <p:nvPr/>
          </p:nvSpPr>
          <p:spPr bwMode="auto">
            <a:xfrm>
              <a:off x="5214"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8" name="Freeform 17">
              <a:extLst>
                <a:ext uri="{FF2B5EF4-FFF2-40B4-BE49-F238E27FC236}">
                  <a16:creationId xmlns:a16="http://schemas.microsoft.com/office/drawing/2014/main" id="{5478198E-9E65-4020-B975-0AAB6493A7FD}"/>
                </a:ext>
              </a:extLst>
            </p:cNvPr>
            <p:cNvSpPr>
              <a:spLocks/>
            </p:cNvSpPr>
            <p:nvPr/>
          </p:nvSpPr>
          <p:spPr bwMode="auto">
            <a:xfrm>
              <a:off x="5239" y="225"/>
              <a:ext cx="24" cy="36"/>
            </a:xfrm>
            <a:custGeom>
              <a:avLst/>
              <a:gdLst>
                <a:gd name="T0" fmla="*/ 24 w 24"/>
                <a:gd name="T1" fmla="*/ 0 h 36"/>
                <a:gd name="T2" fmla="*/ 24 w 24"/>
                <a:gd name="T3" fmla="*/ 5 h 36"/>
                <a:gd name="T4" fmla="*/ 16 w 24"/>
                <a:gd name="T5" fmla="*/ 5 h 36"/>
                <a:gd name="T6" fmla="*/ 16 w 24"/>
                <a:gd name="T7" fmla="*/ 36 h 36"/>
                <a:gd name="T8" fmla="*/ 8 w 24"/>
                <a:gd name="T9" fmla="*/ 36 h 36"/>
                <a:gd name="T10" fmla="*/ 8 w 24"/>
                <a:gd name="T11" fmla="*/ 5 h 36"/>
                <a:gd name="T12" fmla="*/ 0 w 24"/>
                <a:gd name="T13" fmla="*/ 5 h 36"/>
                <a:gd name="T14" fmla="*/ 0 w 24"/>
                <a:gd name="T15" fmla="*/ 0 h 36"/>
                <a:gd name="T16" fmla="*/ 2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0"/>
                  </a:moveTo>
                  <a:lnTo>
                    <a:pt x="24" y="5"/>
                  </a:lnTo>
                  <a:lnTo>
                    <a:pt x="16" y="5"/>
                  </a:lnTo>
                  <a:lnTo>
                    <a:pt x="16" y="36"/>
                  </a:lnTo>
                  <a:lnTo>
                    <a:pt x="8" y="36"/>
                  </a:lnTo>
                  <a:lnTo>
                    <a:pt x="8" y="5"/>
                  </a:lnTo>
                  <a:lnTo>
                    <a:pt x="0" y="5"/>
                  </a:lnTo>
                  <a:lnTo>
                    <a:pt x="0" y="0"/>
                  </a:lnTo>
                  <a:lnTo>
                    <a:pt x="24"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9" name="Freeform 18">
              <a:extLst>
                <a:ext uri="{FF2B5EF4-FFF2-40B4-BE49-F238E27FC236}">
                  <a16:creationId xmlns:a16="http://schemas.microsoft.com/office/drawing/2014/main" id="{297E06EC-2F03-4FFE-BED7-66C865522589}"/>
                </a:ext>
              </a:extLst>
            </p:cNvPr>
            <p:cNvSpPr>
              <a:spLocks noEditPoints="1"/>
            </p:cNvSpPr>
            <p:nvPr/>
          </p:nvSpPr>
          <p:spPr bwMode="auto">
            <a:xfrm>
              <a:off x="5267" y="225"/>
              <a:ext cx="22" cy="36"/>
            </a:xfrm>
            <a:custGeom>
              <a:avLst/>
              <a:gdLst>
                <a:gd name="T0" fmla="*/ 7 w 21"/>
                <a:gd name="T1" fmla="*/ 33 h 33"/>
                <a:gd name="T2" fmla="*/ 0 w 21"/>
                <a:gd name="T3" fmla="*/ 33 h 33"/>
                <a:gd name="T4" fmla="*/ 0 w 21"/>
                <a:gd name="T5" fmla="*/ 0 h 33"/>
                <a:gd name="T6" fmla="*/ 13 w 21"/>
                <a:gd name="T7" fmla="*/ 0 h 33"/>
                <a:gd name="T8" fmla="*/ 21 w 21"/>
                <a:gd name="T9" fmla="*/ 8 h 33"/>
                <a:gd name="T10" fmla="*/ 14 w 21"/>
                <a:gd name="T11" fmla="*/ 16 h 33"/>
                <a:gd name="T12" fmla="*/ 14 w 21"/>
                <a:gd name="T13" fmla="*/ 17 h 33"/>
                <a:gd name="T14" fmla="*/ 20 w 21"/>
                <a:gd name="T15" fmla="*/ 23 h 33"/>
                <a:gd name="T16" fmla="*/ 21 w 21"/>
                <a:gd name="T17" fmla="*/ 33 h 33"/>
                <a:gd name="T18" fmla="*/ 14 w 21"/>
                <a:gd name="T19" fmla="*/ 33 h 33"/>
                <a:gd name="T20" fmla="*/ 14 w 21"/>
                <a:gd name="T21" fmla="*/ 26 h 33"/>
                <a:gd name="T22" fmla="*/ 9 w 21"/>
                <a:gd name="T23" fmla="*/ 19 h 33"/>
                <a:gd name="T24" fmla="*/ 7 w 21"/>
                <a:gd name="T25" fmla="*/ 19 h 33"/>
                <a:gd name="T26" fmla="*/ 7 w 21"/>
                <a:gd name="T27" fmla="*/ 33 h 33"/>
                <a:gd name="T28" fmla="*/ 7 w 21"/>
                <a:gd name="T29" fmla="*/ 14 h 33"/>
                <a:gd name="T30" fmla="*/ 10 w 21"/>
                <a:gd name="T31" fmla="*/ 14 h 33"/>
                <a:gd name="T32" fmla="*/ 14 w 21"/>
                <a:gd name="T33" fmla="*/ 9 h 33"/>
                <a:gd name="T34" fmla="*/ 10 w 21"/>
                <a:gd name="T35" fmla="*/ 5 h 33"/>
                <a:gd name="T36" fmla="*/ 7 w 21"/>
                <a:gd name="T37" fmla="*/ 5 h 33"/>
                <a:gd name="T38" fmla="*/ 7 w 21"/>
                <a:gd name="T3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3">
                  <a:moveTo>
                    <a:pt x="7" y="33"/>
                  </a:moveTo>
                  <a:cubicBezTo>
                    <a:pt x="0" y="33"/>
                    <a:pt x="0" y="33"/>
                    <a:pt x="0" y="33"/>
                  </a:cubicBezTo>
                  <a:cubicBezTo>
                    <a:pt x="0" y="0"/>
                    <a:pt x="0" y="0"/>
                    <a:pt x="0" y="0"/>
                  </a:cubicBezTo>
                  <a:cubicBezTo>
                    <a:pt x="13" y="0"/>
                    <a:pt x="13" y="0"/>
                    <a:pt x="13" y="0"/>
                  </a:cubicBezTo>
                  <a:cubicBezTo>
                    <a:pt x="18" y="0"/>
                    <a:pt x="21" y="3"/>
                    <a:pt x="21" y="8"/>
                  </a:cubicBezTo>
                  <a:cubicBezTo>
                    <a:pt x="21" y="13"/>
                    <a:pt x="19" y="16"/>
                    <a:pt x="14" y="16"/>
                  </a:cubicBezTo>
                  <a:cubicBezTo>
                    <a:pt x="14" y="17"/>
                    <a:pt x="14" y="17"/>
                    <a:pt x="14" y="17"/>
                  </a:cubicBezTo>
                  <a:cubicBezTo>
                    <a:pt x="16" y="17"/>
                    <a:pt x="20" y="17"/>
                    <a:pt x="20" y="23"/>
                  </a:cubicBezTo>
                  <a:cubicBezTo>
                    <a:pt x="20" y="25"/>
                    <a:pt x="21" y="31"/>
                    <a:pt x="21" y="33"/>
                  </a:cubicBezTo>
                  <a:cubicBezTo>
                    <a:pt x="14" y="33"/>
                    <a:pt x="14" y="33"/>
                    <a:pt x="14" y="33"/>
                  </a:cubicBezTo>
                  <a:cubicBezTo>
                    <a:pt x="14" y="31"/>
                    <a:pt x="14" y="29"/>
                    <a:pt x="14" y="26"/>
                  </a:cubicBezTo>
                  <a:cubicBezTo>
                    <a:pt x="14" y="22"/>
                    <a:pt x="14" y="19"/>
                    <a:pt x="9" y="19"/>
                  </a:cubicBezTo>
                  <a:cubicBezTo>
                    <a:pt x="7" y="19"/>
                    <a:pt x="7" y="19"/>
                    <a:pt x="7" y="19"/>
                  </a:cubicBezTo>
                  <a:lnTo>
                    <a:pt x="7" y="33"/>
                  </a:lnTo>
                  <a:close/>
                  <a:moveTo>
                    <a:pt x="7" y="14"/>
                  </a:moveTo>
                  <a:cubicBezTo>
                    <a:pt x="10" y="14"/>
                    <a:pt x="10" y="14"/>
                    <a:pt x="10" y="14"/>
                  </a:cubicBezTo>
                  <a:cubicBezTo>
                    <a:pt x="13" y="14"/>
                    <a:pt x="14" y="11"/>
                    <a:pt x="14" y="9"/>
                  </a:cubicBezTo>
                  <a:cubicBezTo>
                    <a:pt x="14" y="6"/>
                    <a:pt x="12" y="5"/>
                    <a:pt x="10" y="5"/>
                  </a:cubicBezTo>
                  <a:cubicBezTo>
                    <a:pt x="7" y="5"/>
                    <a:pt x="7" y="5"/>
                    <a:pt x="7" y="5"/>
                  </a:cubicBezTo>
                  <a:lnTo>
                    <a:pt x="7"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0" name="Freeform 19">
              <a:extLst>
                <a:ext uri="{FF2B5EF4-FFF2-40B4-BE49-F238E27FC236}">
                  <a16:creationId xmlns:a16="http://schemas.microsoft.com/office/drawing/2014/main" id="{5295D0C0-D2F8-4313-A535-492BE7C61069}"/>
                </a:ext>
              </a:extLst>
            </p:cNvPr>
            <p:cNvSpPr>
              <a:spLocks noEditPoints="1"/>
            </p:cNvSpPr>
            <p:nvPr/>
          </p:nvSpPr>
          <p:spPr bwMode="auto">
            <a:xfrm>
              <a:off x="5293" y="224"/>
              <a:ext cx="25" cy="37"/>
            </a:xfrm>
            <a:custGeom>
              <a:avLst/>
              <a:gdLst>
                <a:gd name="T0" fmla="*/ 0 w 23"/>
                <a:gd name="T1" fmla="*/ 17 h 34"/>
                <a:gd name="T2" fmla="*/ 12 w 23"/>
                <a:gd name="T3" fmla="*/ 0 h 34"/>
                <a:gd name="T4" fmla="*/ 23 w 23"/>
                <a:gd name="T5" fmla="*/ 17 h 34"/>
                <a:gd name="T6" fmla="*/ 12 w 23"/>
                <a:gd name="T7" fmla="*/ 34 h 34"/>
                <a:gd name="T8" fmla="*/ 0 w 23"/>
                <a:gd name="T9" fmla="*/ 17 h 34"/>
                <a:gd name="T10" fmla="*/ 16 w 23"/>
                <a:gd name="T11" fmla="*/ 17 h 34"/>
                <a:gd name="T12" fmla="*/ 12 w 23"/>
                <a:gd name="T13" fmla="*/ 5 h 34"/>
                <a:gd name="T14" fmla="*/ 7 w 23"/>
                <a:gd name="T15" fmla="*/ 17 h 34"/>
                <a:gd name="T16" fmla="*/ 12 w 23"/>
                <a:gd name="T17" fmla="*/ 29 h 34"/>
                <a:gd name="T18" fmla="*/ 16 w 23"/>
                <a:gd name="T1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4">
                  <a:moveTo>
                    <a:pt x="0" y="17"/>
                  </a:moveTo>
                  <a:cubicBezTo>
                    <a:pt x="0" y="8"/>
                    <a:pt x="0" y="0"/>
                    <a:pt x="12" y="0"/>
                  </a:cubicBezTo>
                  <a:cubicBezTo>
                    <a:pt x="23" y="0"/>
                    <a:pt x="23" y="8"/>
                    <a:pt x="23" y="17"/>
                  </a:cubicBezTo>
                  <a:cubicBezTo>
                    <a:pt x="23" y="26"/>
                    <a:pt x="23" y="34"/>
                    <a:pt x="12" y="34"/>
                  </a:cubicBezTo>
                  <a:cubicBezTo>
                    <a:pt x="0" y="34"/>
                    <a:pt x="0" y="26"/>
                    <a:pt x="0" y="17"/>
                  </a:cubicBezTo>
                  <a:close/>
                  <a:moveTo>
                    <a:pt x="16" y="17"/>
                  </a:moveTo>
                  <a:cubicBezTo>
                    <a:pt x="16" y="9"/>
                    <a:pt x="16" y="5"/>
                    <a:pt x="12" y="5"/>
                  </a:cubicBezTo>
                  <a:cubicBezTo>
                    <a:pt x="8" y="5"/>
                    <a:pt x="7" y="9"/>
                    <a:pt x="7" y="17"/>
                  </a:cubicBezTo>
                  <a:cubicBezTo>
                    <a:pt x="7" y="26"/>
                    <a:pt x="8" y="29"/>
                    <a:pt x="12" y="29"/>
                  </a:cubicBezTo>
                  <a:cubicBezTo>
                    <a:pt x="16" y="29"/>
                    <a:pt x="16" y="26"/>
                    <a:pt x="16"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1" name="Rectangle 20">
              <a:extLst>
                <a:ext uri="{FF2B5EF4-FFF2-40B4-BE49-F238E27FC236}">
                  <a16:creationId xmlns:a16="http://schemas.microsoft.com/office/drawing/2014/main" id="{FC2B50EF-2860-4B09-B34B-0C962C87CE39}"/>
                </a:ext>
              </a:extLst>
            </p:cNvPr>
            <p:cNvSpPr>
              <a:spLocks noChangeArrowheads="1"/>
            </p:cNvSpPr>
            <p:nvPr/>
          </p:nvSpPr>
          <p:spPr bwMode="auto">
            <a:xfrm>
              <a:off x="5323" y="244"/>
              <a:ext cx="12" cy="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2" name="Freeform 21">
              <a:extLst>
                <a:ext uri="{FF2B5EF4-FFF2-40B4-BE49-F238E27FC236}">
                  <a16:creationId xmlns:a16="http://schemas.microsoft.com/office/drawing/2014/main" id="{43FA18D5-CE7A-411D-8DC7-D1C07C90EA59}"/>
                </a:ext>
              </a:extLst>
            </p:cNvPr>
            <p:cNvSpPr>
              <a:spLocks/>
            </p:cNvSpPr>
            <p:nvPr/>
          </p:nvSpPr>
          <p:spPr bwMode="auto">
            <a:xfrm>
              <a:off x="5340" y="225"/>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7 h 36"/>
                <a:gd name="T20" fmla="*/ 28 w 35"/>
                <a:gd name="T21" fmla="*/ 7 h 36"/>
                <a:gd name="T22" fmla="*/ 21 w 35"/>
                <a:gd name="T23" fmla="*/ 36 h 36"/>
                <a:gd name="T24" fmla="*/ 14 w 35"/>
                <a:gd name="T25" fmla="*/ 36 h 36"/>
                <a:gd name="T26" fmla="*/ 8 w 35"/>
                <a:gd name="T27" fmla="*/ 7 h 36"/>
                <a:gd name="T28" fmla="*/ 8 w 35"/>
                <a:gd name="T29" fmla="*/ 7 h 36"/>
                <a:gd name="T30" fmla="*/ 8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7"/>
                  </a:lnTo>
                  <a:lnTo>
                    <a:pt x="28" y="7"/>
                  </a:lnTo>
                  <a:lnTo>
                    <a:pt x="21" y="36"/>
                  </a:lnTo>
                  <a:lnTo>
                    <a:pt x="14" y="36"/>
                  </a:lnTo>
                  <a:lnTo>
                    <a:pt x="8" y="7"/>
                  </a:lnTo>
                  <a:lnTo>
                    <a:pt x="8" y="7"/>
                  </a:lnTo>
                  <a:lnTo>
                    <a:pt x="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3" name="Freeform 22">
              <a:extLst>
                <a:ext uri="{FF2B5EF4-FFF2-40B4-BE49-F238E27FC236}">
                  <a16:creationId xmlns:a16="http://schemas.microsoft.com/office/drawing/2014/main" id="{7B2B8084-D3C3-4823-972D-97B0600A8619}"/>
                </a:ext>
              </a:extLst>
            </p:cNvPr>
            <p:cNvSpPr>
              <a:spLocks/>
            </p:cNvSpPr>
            <p:nvPr/>
          </p:nvSpPr>
          <p:spPr bwMode="auto">
            <a:xfrm>
              <a:off x="5382" y="225"/>
              <a:ext cx="19" cy="36"/>
            </a:xfrm>
            <a:custGeom>
              <a:avLst/>
              <a:gdLst>
                <a:gd name="T0" fmla="*/ 0 w 19"/>
                <a:gd name="T1" fmla="*/ 36 h 36"/>
                <a:gd name="T2" fmla="*/ 0 w 19"/>
                <a:gd name="T3" fmla="*/ 0 h 36"/>
                <a:gd name="T4" fmla="*/ 19 w 19"/>
                <a:gd name="T5" fmla="*/ 0 h 36"/>
                <a:gd name="T6" fmla="*/ 19 w 19"/>
                <a:gd name="T7" fmla="*/ 5 h 36"/>
                <a:gd name="T8" fmla="*/ 7 w 19"/>
                <a:gd name="T9" fmla="*/ 5 h 36"/>
                <a:gd name="T10" fmla="*/ 7 w 19"/>
                <a:gd name="T11" fmla="*/ 14 h 36"/>
                <a:gd name="T12" fmla="*/ 18 w 19"/>
                <a:gd name="T13" fmla="*/ 14 h 36"/>
                <a:gd name="T14" fmla="*/ 18 w 19"/>
                <a:gd name="T15" fmla="*/ 19 h 36"/>
                <a:gd name="T16" fmla="*/ 7 w 19"/>
                <a:gd name="T17" fmla="*/ 19 h 36"/>
                <a:gd name="T18" fmla="*/ 7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7" y="5"/>
                  </a:lnTo>
                  <a:lnTo>
                    <a:pt x="7" y="14"/>
                  </a:lnTo>
                  <a:lnTo>
                    <a:pt x="18" y="14"/>
                  </a:lnTo>
                  <a:lnTo>
                    <a:pt x="18" y="19"/>
                  </a:lnTo>
                  <a:lnTo>
                    <a:pt x="7" y="19"/>
                  </a:lnTo>
                  <a:lnTo>
                    <a:pt x="7"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4" name="Freeform 23">
              <a:extLst>
                <a:ext uri="{FF2B5EF4-FFF2-40B4-BE49-F238E27FC236}">
                  <a16:creationId xmlns:a16="http://schemas.microsoft.com/office/drawing/2014/main" id="{5028FD34-EF52-42A8-BB3E-7C5D8A9B6B13}"/>
                </a:ext>
              </a:extLst>
            </p:cNvPr>
            <p:cNvSpPr>
              <a:spLocks/>
            </p:cNvSpPr>
            <p:nvPr/>
          </p:nvSpPr>
          <p:spPr bwMode="auto">
            <a:xfrm>
              <a:off x="5405" y="224"/>
              <a:ext cx="24" cy="37"/>
            </a:xfrm>
            <a:custGeom>
              <a:avLst/>
              <a:gdLst>
                <a:gd name="T0" fmla="*/ 0 w 22"/>
                <a:gd name="T1" fmla="*/ 17 h 34"/>
                <a:gd name="T2" fmla="*/ 12 w 22"/>
                <a:gd name="T3" fmla="*/ 0 h 34"/>
                <a:gd name="T4" fmla="*/ 22 w 22"/>
                <a:gd name="T5" fmla="*/ 11 h 34"/>
                <a:gd name="T6" fmla="*/ 15 w 22"/>
                <a:gd name="T7" fmla="*/ 11 h 34"/>
                <a:gd name="T8" fmla="*/ 12 w 22"/>
                <a:gd name="T9" fmla="*/ 5 h 34"/>
                <a:gd name="T10" fmla="*/ 8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2" y="11"/>
                  </a:cubicBezTo>
                  <a:cubicBezTo>
                    <a:pt x="15" y="11"/>
                    <a:pt x="15" y="11"/>
                    <a:pt x="15" y="11"/>
                  </a:cubicBezTo>
                  <a:cubicBezTo>
                    <a:pt x="15" y="7"/>
                    <a:pt x="14" y="5"/>
                    <a:pt x="12" y="5"/>
                  </a:cubicBezTo>
                  <a:cubicBezTo>
                    <a:pt x="8" y="5"/>
                    <a:pt x="8" y="9"/>
                    <a:pt x="8" y="17"/>
                  </a:cubicBezTo>
                  <a:cubicBezTo>
                    <a:pt x="8"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5" name="Freeform 24">
              <a:extLst>
                <a:ext uri="{FF2B5EF4-FFF2-40B4-BE49-F238E27FC236}">
                  <a16:creationId xmlns:a16="http://schemas.microsoft.com/office/drawing/2014/main" id="{C1C39E01-E1F6-4FFB-8A9C-1B9D6EBF2913}"/>
                </a:ext>
              </a:extLst>
            </p:cNvPr>
            <p:cNvSpPr>
              <a:spLocks/>
            </p:cNvSpPr>
            <p:nvPr/>
          </p:nvSpPr>
          <p:spPr bwMode="auto">
            <a:xfrm>
              <a:off x="5434" y="225"/>
              <a:ext cx="23" cy="36"/>
            </a:xfrm>
            <a:custGeom>
              <a:avLst/>
              <a:gdLst>
                <a:gd name="T0" fmla="*/ 16 w 23"/>
                <a:gd name="T1" fmla="*/ 14 h 36"/>
                <a:gd name="T2" fmla="*/ 16 w 23"/>
                <a:gd name="T3" fmla="*/ 0 h 36"/>
                <a:gd name="T4" fmla="*/ 23 w 23"/>
                <a:gd name="T5" fmla="*/ 0 h 36"/>
                <a:gd name="T6" fmla="*/ 23 w 23"/>
                <a:gd name="T7" fmla="*/ 36 h 36"/>
                <a:gd name="T8" fmla="*/ 16 w 23"/>
                <a:gd name="T9" fmla="*/ 36 h 36"/>
                <a:gd name="T10" fmla="*/ 16 w 23"/>
                <a:gd name="T11" fmla="*/ 19 h 36"/>
                <a:gd name="T12" fmla="*/ 7 w 23"/>
                <a:gd name="T13" fmla="*/ 19 h 36"/>
                <a:gd name="T14" fmla="*/ 7 w 23"/>
                <a:gd name="T15" fmla="*/ 36 h 36"/>
                <a:gd name="T16" fmla="*/ 0 w 23"/>
                <a:gd name="T17" fmla="*/ 36 h 36"/>
                <a:gd name="T18" fmla="*/ 0 w 23"/>
                <a:gd name="T19" fmla="*/ 0 h 36"/>
                <a:gd name="T20" fmla="*/ 7 w 23"/>
                <a:gd name="T21" fmla="*/ 0 h 36"/>
                <a:gd name="T22" fmla="*/ 7 w 23"/>
                <a:gd name="T23" fmla="*/ 14 h 36"/>
                <a:gd name="T24" fmla="*/ 16 w 23"/>
                <a:gd name="T2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16" y="14"/>
                  </a:moveTo>
                  <a:lnTo>
                    <a:pt x="16" y="0"/>
                  </a:lnTo>
                  <a:lnTo>
                    <a:pt x="23" y="0"/>
                  </a:lnTo>
                  <a:lnTo>
                    <a:pt x="23" y="36"/>
                  </a:lnTo>
                  <a:lnTo>
                    <a:pt x="16" y="36"/>
                  </a:lnTo>
                  <a:lnTo>
                    <a:pt x="16" y="19"/>
                  </a:lnTo>
                  <a:lnTo>
                    <a:pt x="7" y="19"/>
                  </a:lnTo>
                  <a:lnTo>
                    <a:pt x="7" y="36"/>
                  </a:lnTo>
                  <a:lnTo>
                    <a:pt x="0" y="36"/>
                  </a:lnTo>
                  <a:lnTo>
                    <a:pt x="0" y="0"/>
                  </a:lnTo>
                  <a:lnTo>
                    <a:pt x="7" y="0"/>
                  </a:lnTo>
                  <a:lnTo>
                    <a:pt x="7" y="14"/>
                  </a:lnTo>
                  <a:lnTo>
                    <a:pt x="16"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6" name="Freeform 25">
              <a:extLst>
                <a:ext uri="{FF2B5EF4-FFF2-40B4-BE49-F238E27FC236}">
                  <a16:creationId xmlns:a16="http://schemas.microsoft.com/office/drawing/2014/main" id="{812B72BD-FB99-4119-B291-94AEC9EFF62C}"/>
                </a:ext>
              </a:extLst>
            </p:cNvPr>
            <p:cNvSpPr>
              <a:spLocks noEditPoints="1"/>
            </p:cNvSpPr>
            <p:nvPr/>
          </p:nvSpPr>
          <p:spPr bwMode="auto">
            <a:xfrm>
              <a:off x="5460" y="225"/>
              <a:ext cx="30" cy="36"/>
            </a:xfrm>
            <a:custGeom>
              <a:avLst/>
              <a:gdLst>
                <a:gd name="T0" fmla="*/ 0 w 30"/>
                <a:gd name="T1" fmla="*/ 36 h 36"/>
                <a:gd name="T2" fmla="*/ 10 w 30"/>
                <a:gd name="T3" fmla="*/ 0 h 36"/>
                <a:gd name="T4" fmla="*/ 21 w 30"/>
                <a:gd name="T5" fmla="*/ 0 h 36"/>
                <a:gd name="T6" fmla="*/ 30 w 30"/>
                <a:gd name="T7" fmla="*/ 36 h 36"/>
                <a:gd name="T8" fmla="*/ 22 w 30"/>
                <a:gd name="T9" fmla="*/ 36 h 36"/>
                <a:gd name="T10" fmla="*/ 20 w 30"/>
                <a:gd name="T11" fmla="*/ 27 h 36"/>
                <a:gd name="T12" fmla="*/ 10 w 30"/>
                <a:gd name="T13" fmla="*/ 27 h 36"/>
                <a:gd name="T14" fmla="*/ 8 w 30"/>
                <a:gd name="T15" fmla="*/ 36 h 36"/>
                <a:gd name="T16" fmla="*/ 0 w 30"/>
                <a:gd name="T17" fmla="*/ 36 h 36"/>
                <a:gd name="T18" fmla="*/ 15 w 30"/>
                <a:gd name="T19" fmla="*/ 6 h 36"/>
                <a:gd name="T20" fmla="*/ 14 w 30"/>
                <a:gd name="T21" fmla="*/ 6 h 36"/>
                <a:gd name="T22" fmla="*/ 11 w 30"/>
                <a:gd name="T23" fmla="*/ 21 h 36"/>
                <a:gd name="T24" fmla="*/ 19 w 30"/>
                <a:gd name="T25" fmla="*/ 21 h 36"/>
                <a:gd name="T26" fmla="*/ 15 w 30"/>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0" y="36"/>
                  </a:moveTo>
                  <a:lnTo>
                    <a:pt x="10" y="0"/>
                  </a:lnTo>
                  <a:lnTo>
                    <a:pt x="21" y="0"/>
                  </a:lnTo>
                  <a:lnTo>
                    <a:pt x="30" y="36"/>
                  </a:lnTo>
                  <a:lnTo>
                    <a:pt x="22" y="36"/>
                  </a:lnTo>
                  <a:lnTo>
                    <a:pt x="20" y="27"/>
                  </a:lnTo>
                  <a:lnTo>
                    <a:pt x="10" y="27"/>
                  </a:lnTo>
                  <a:lnTo>
                    <a:pt x="8" y="36"/>
                  </a:lnTo>
                  <a:lnTo>
                    <a:pt x="0" y="36"/>
                  </a:lnTo>
                  <a:close/>
                  <a:moveTo>
                    <a:pt x="15" y="6"/>
                  </a:moveTo>
                  <a:lnTo>
                    <a:pt x="14" y="6"/>
                  </a:lnTo>
                  <a:lnTo>
                    <a:pt x="11" y="21"/>
                  </a:lnTo>
                  <a:lnTo>
                    <a:pt x="19" y="21"/>
                  </a:lnTo>
                  <a:lnTo>
                    <a:pt x="15" y="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7" name="Freeform 26">
              <a:extLst>
                <a:ext uri="{FF2B5EF4-FFF2-40B4-BE49-F238E27FC236}">
                  <a16:creationId xmlns:a16="http://schemas.microsoft.com/office/drawing/2014/main" id="{BC7D2C45-309D-4F44-9E54-335907014840}"/>
                </a:ext>
              </a:extLst>
            </p:cNvPr>
            <p:cNvSpPr>
              <a:spLocks/>
            </p:cNvSpPr>
            <p:nvPr/>
          </p:nvSpPr>
          <p:spPr bwMode="auto">
            <a:xfrm>
              <a:off x="5494" y="225"/>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6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6"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8" name="Rectangle 27">
              <a:extLst>
                <a:ext uri="{FF2B5EF4-FFF2-40B4-BE49-F238E27FC236}">
                  <a16:creationId xmlns:a16="http://schemas.microsoft.com/office/drawing/2014/main" id="{A8AC0923-C4A1-40BE-B523-649D0D77111D}"/>
                </a:ext>
              </a:extLst>
            </p:cNvPr>
            <p:cNvSpPr>
              <a:spLocks noChangeArrowheads="1"/>
            </p:cNvSpPr>
            <p:nvPr/>
          </p:nvSpPr>
          <p:spPr bwMode="auto">
            <a:xfrm>
              <a:off x="5527" y="225"/>
              <a:ext cx="7" cy="3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9" name="Freeform 28">
              <a:extLst>
                <a:ext uri="{FF2B5EF4-FFF2-40B4-BE49-F238E27FC236}">
                  <a16:creationId xmlns:a16="http://schemas.microsoft.com/office/drawing/2014/main" id="{826FAEEE-4707-475C-910D-B2727D58DF6F}"/>
                </a:ext>
              </a:extLst>
            </p:cNvPr>
            <p:cNvSpPr>
              <a:spLocks/>
            </p:cNvSpPr>
            <p:nvPr/>
          </p:nvSpPr>
          <p:spPr bwMode="auto">
            <a:xfrm>
              <a:off x="5539"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0" name="Freeform 29">
              <a:extLst>
                <a:ext uri="{FF2B5EF4-FFF2-40B4-BE49-F238E27FC236}">
                  <a16:creationId xmlns:a16="http://schemas.microsoft.com/office/drawing/2014/main" id="{C2BF5760-AA39-42AA-9D15-24D28192B545}"/>
                </a:ext>
              </a:extLst>
            </p:cNvPr>
            <p:cNvSpPr>
              <a:spLocks/>
            </p:cNvSpPr>
            <p:nvPr/>
          </p:nvSpPr>
          <p:spPr bwMode="auto">
            <a:xfrm>
              <a:off x="5566" y="224"/>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5 w 22"/>
                <a:gd name="T17" fmla="*/ 10 h 34"/>
                <a:gd name="T18" fmla="*/ 11 w 22"/>
                <a:gd name="T19" fmla="*/ 5 h 34"/>
                <a:gd name="T20" fmla="*/ 8 w 22"/>
                <a:gd name="T21" fmla="*/ 9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4" y="29"/>
                    <a:pt x="15" y="28"/>
                    <a:pt x="15" y="26"/>
                  </a:cubicBezTo>
                  <a:cubicBezTo>
                    <a:pt x="15" y="20"/>
                    <a:pt x="1" y="19"/>
                    <a:pt x="1" y="9"/>
                  </a:cubicBezTo>
                  <a:cubicBezTo>
                    <a:pt x="1" y="4"/>
                    <a:pt x="3" y="0"/>
                    <a:pt x="12" y="0"/>
                  </a:cubicBezTo>
                  <a:cubicBezTo>
                    <a:pt x="18" y="0"/>
                    <a:pt x="22" y="3"/>
                    <a:pt x="21" y="10"/>
                  </a:cubicBezTo>
                  <a:cubicBezTo>
                    <a:pt x="15" y="10"/>
                    <a:pt x="15" y="10"/>
                    <a:pt x="15" y="10"/>
                  </a:cubicBezTo>
                  <a:cubicBezTo>
                    <a:pt x="15" y="8"/>
                    <a:pt x="14" y="5"/>
                    <a:pt x="11" y="5"/>
                  </a:cubicBezTo>
                  <a:cubicBezTo>
                    <a:pt x="9" y="5"/>
                    <a:pt x="8" y="6"/>
                    <a:pt x="8" y="9"/>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1" name="Freeform 30">
              <a:extLst>
                <a:ext uri="{FF2B5EF4-FFF2-40B4-BE49-F238E27FC236}">
                  <a16:creationId xmlns:a16="http://schemas.microsoft.com/office/drawing/2014/main" id="{FD7F9B90-10BB-4469-B846-E3282FD76E43}"/>
                </a:ext>
              </a:extLst>
            </p:cNvPr>
            <p:cNvSpPr>
              <a:spLocks noEditPoints="1"/>
            </p:cNvSpPr>
            <p:nvPr/>
          </p:nvSpPr>
          <p:spPr bwMode="auto">
            <a:xfrm>
              <a:off x="4724" y="148"/>
              <a:ext cx="358" cy="138"/>
            </a:xfrm>
            <a:custGeom>
              <a:avLst/>
              <a:gdLst>
                <a:gd name="T0" fmla="*/ 60 w 336"/>
                <a:gd name="T1" fmla="*/ 44 h 126"/>
                <a:gd name="T2" fmla="*/ 71 w 336"/>
                <a:gd name="T3" fmla="*/ 55 h 126"/>
                <a:gd name="T4" fmla="*/ 59 w 336"/>
                <a:gd name="T5" fmla="*/ 50 h 126"/>
                <a:gd name="T6" fmla="*/ 72 w 336"/>
                <a:gd name="T7" fmla="*/ 68 h 126"/>
                <a:gd name="T8" fmla="*/ 46 w 336"/>
                <a:gd name="T9" fmla="*/ 71 h 126"/>
                <a:gd name="T10" fmla="*/ 56 w 336"/>
                <a:gd name="T11" fmla="*/ 72 h 126"/>
                <a:gd name="T12" fmla="*/ 63 w 336"/>
                <a:gd name="T13" fmla="*/ 70 h 126"/>
                <a:gd name="T14" fmla="*/ 47 w 336"/>
                <a:gd name="T15" fmla="*/ 49 h 126"/>
                <a:gd name="T16" fmla="*/ 280 w 336"/>
                <a:gd name="T17" fmla="*/ 81 h 126"/>
                <a:gd name="T18" fmla="*/ 267 w 336"/>
                <a:gd name="T19" fmla="*/ 70 h 126"/>
                <a:gd name="T20" fmla="*/ 279 w 336"/>
                <a:gd name="T21" fmla="*/ 44 h 126"/>
                <a:gd name="T22" fmla="*/ 292 w 336"/>
                <a:gd name="T23" fmla="*/ 55 h 126"/>
                <a:gd name="T24" fmla="*/ 283 w 336"/>
                <a:gd name="T25" fmla="*/ 54 h 126"/>
                <a:gd name="T26" fmla="*/ 279 w 336"/>
                <a:gd name="T27" fmla="*/ 50 h 126"/>
                <a:gd name="T28" fmla="*/ 276 w 336"/>
                <a:gd name="T29" fmla="*/ 70 h 126"/>
                <a:gd name="T30" fmla="*/ 283 w 336"/>
                <a:gd name="T31" fmla="*/ 72 h 126"/>
                <a:gd name="T32" fmla="*/ 279 w 336"/>
                <a:gd name="T33" fmla="*/ 66 h 126"/>
                <a:gd name="T34" fmla="*/ 292 w 336"/>
                <a:gd name="T35" fmla="*/ 70 h 126"/>
                <a:gd name="T36" fmla="*/ 334 w 336"/>
                <a:gd name="T37" fmla="*/ 34 h 126"/>
                <a:gd name="T38" fmla="*/ 92 w 336"/>
                <a:gd name="T39" fmla="*/ 49 h 126"/>
                <a:gd name="T40" fmla="*/ 84 w 336"/>
                <a:gd name="T41" fmla="*/ 45 h 126"/>
                <a:gd name="T42" fmla="*/ 96 w 336"/>
                <a:gd name="T43" fmla="*/ 80 h 126"/>
                <a:gd name="T44" fmla="*/ 143 w 336"/>
                <a:gd name="T45" fmla="*/ 49 h 126"/>
                <a:gd name="T46" fmla="*/ 122 w 336"/>
                <a:gd name="T47" fmla="*/ 49 h 126"/>
                <a:gd name="T48" fmla="*/ 113 w 336"/>
                <a:gd name="T49" fmla="*/ 80 h 126"/>
                <a:gd name="T50" fmla="*/ 132 w 336"/>
                <a:gd name="T51" fmla="*/ 71 h 126"/>
                <a:gd name="T52" fmla="*/ 151 w 336"/>
                <a:gd name="T53" fmla="*/ 45 h 126"/>
                <a:gd name="T54" fmla="*/ 186 w 336"/>
                <a:gd name="T55" fmla="*/ 73 h 126"/>
                <a:gd name="T56" fmla="*/ 160 w 336"/>
                <a:gd name="T57" fmla="*/ 68 h 126"/>
                <a:gd name="T58" fmla="*/ 173 w 336"/>
                <a:gd name="T59" fmla="*/ 75 h 126"/>
                <a:gd name="T60" fmla="*/ 161 w 336"/>
                <a:gd name="T61" fmla="*/ 56 h 126"/>
                <a:gd name="T62" fmla="*/ 183 w 336"/>
                <a:gd name="T63" fmla="*/ 47 h 126"/>
                <a:gd name="T64" fmla="*/ 176 w 336"/>
                <a:gd name="T65" fmla="*/ 55 h 126"/>
                <a:gd name="T66" fmla="*/ 170 w 336"/>
                <a:gd name="T67" fmla="*/ 52 h 126"/>
                <a:gd name="T68" fmla="*/ 186 w 336"/>
                <a:gd name="T69" fmla="*/ 73 h 126"/>
                <a:gd name="T70" fmla="*/ 206 w 336"/>
                <a:gd name="T71" fmla="*/ 81 h 126"/>
                <a:gd name="T72" fmla="*/ 194 w 336"/>
                <a:gd name="T73" fmla="*/ 45 h 126"/>
                <a:gd name="T74" fmla="*/ 203 w 336"/>
                <a:gd name="T75" fmla="*/ 72 h 126"/>
                <a:gd name="T76" fmla="*/ 209 w 336"/>
                <a:gd name="T77" fmla="*/ 71 h 126"/>
                <a:gd name="T78" fmla="*/ 219 w 336"/>
                <a:gd name="T79" fmla="*/ 70 h 126"/>
                <a:gd name="T80" fmla="*/ 237 w 336"/>
                <a:gd name="T81" fmla="*/ 52 h 126"/>
                <a:gd name="T82" fmla="*/ 228 w 336"/>
                <a:gd name="T83" fmla="*/ 80 h 126"/>
                <a:gd name="T84" fmla="*/ 249 w 336"/>
                <a:gd name="T85" fmla="*/ 72 h 126"/>
                <a:gd name="T86" fmla="*/ 258 w 336"/>
                <a:gd name="T87" fmla="*/ 4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126">
                  <a:moveTo>
                    <a:pt x="334" y="34"/>
                  </a:moveTo>
                  <a:cubicBezTo>
                    <a:pt x="330" y="8"/>
                    <a:pt x="252" y="0"/>
                    <a:pt x="160" y="16"/>
                  </a:cubicBezTo>
                  <a:cubicBezTo>
                    <a:pt x="122" y="23"/>
                    <a:pt x="87" y="33"/>
                    <a:pt x="60" y="44"/>
                  </a:cubicBezTo>
                  <a:cubicBezTo>
                    <a:pt x="64" y="44"/>
                    <a:pt x="67" y="45"/>
                    <a:pt x="69" y="47"/>
                  </a:cubicBezTo>
                  <a:cubicBezTo>
                    <a:pt x="70" y="48"/>
                    <a:pt x="71" y="50"/>
                    <a:pt x="71" y="53"/>
                  </a:cubicBezTo>
                  <a:cubicBezTo>
                    <a:pt x="71" y="55"/>
                    <a:pt x="71" y="55"/>
                    <a:pt x="71" y="55"/>
                  </a:cubicBezTo>
                  <a:cubicBezTo>
                    <a:pt x="62" y="55"/>
                    <a:pt x="62" y="55"/>
                    <a:pt x="62" y="55"/>
                  </a:cubicBezTo>
                  <a:cubicBezTo>
                    <a:pt x="62" y="53"/>
                    <a:pt x="62" y="53"/>
                    <a:pt x="62" y="53"/>
                  </a:cubicBezTo>
                  <a:cubicBezTo>
                    <a:pt x="62" y="51"/>
                    <a:pt x="61" y="50"/>
                    <a:pt x="59" y="50"/>
                  </a:cubicBezTo>
                  <a:cubicBezTo>
                    <a:pt x="57" y="50"/>
                    <a:pt x="56" y="51"/>
                    <a:pt x="56" y="52"/>
                  </a:cubicBezTo>
                  <a:cubicBezTo>
                    <a:pt x="56" y="53"/>
                    <a:pt x="56" y="53"/>
                    <a:pt x="56" y="54"/>
                  </a:cubicBezTo>
                  <a:cubicBezTo>
                    <a:pt x="57" y="58"/>
                    <a:pt x="70" y="60"/>
                    <a:pt x="72" y="68"/>
                  </a:cubicBezTo>
                  <a:cubicBezTo>
                    <a:pt x="72" y="68"/>
                    <a:pt x="72" y="70"/>
                    <a:pt x="72" y="73"/>
                  </a:cubicBezTo>
                  <a:cubicBezTo>
                    <a:pt x="71" y="79"/>
                    <a:pt x="66" y="81"/>
                    <a:pt x="59" y="81"/>
                  </a:cubicBezTo>
                  <a:cubicBezTo>
                    <a:pt x="50" y="81"/>
                    <a:pt x="46" y="77"/>
                    <a:pt x="46" y="71"/>
                  </a:cubicBezTo>
                  <a:cubicBezTo>
                    <a:pt x="46" y="68"/>
                    <a:pt x="46" y="68"/>
                    <a:pt x="46" y="68"/>
                  </a:cubicBezTo>
                  <a:cubicBezTo>
                    <a:pt x="56" y="68"/>
                    <a:pt x="56" y="68"/>
                    <a:pt x="56" y="68"/>
                  </a:cubicBezTo>
                  <a:cubicBezTo>
                    <a:pt x="56" y="72"/>
                    <a:pt x="56" y="72"/>
                    <a:pt x="56" y="72"/>
                  </a:cubicBezTo>
                  <a:cubicBezTo>
                    <a:pt x="56" y="74"/>
                    <a:pt x="57" y="75"/>
                    <a:pt x="59" y="75"/>
                  </a:cubicBezTo>
                  <a:cubicBezTo>
                    <a:pt x="61" y="75"/>
                    <a:pt x="62" y="74"/>
                    <a:pt x="63" y="73"/>
                  </a:cubicBezTo>
                  <a:cubicBezTo>
                    <a:pt x="63" y="72"/>
                    <a:pt x="63" y="71"/>
                    <a:pt x="63" y="70"/>
                  </a:cubicBezTo>
                  <a:cubicBezTo>
                    <a:pt x="61" y="66"/>
                    <a:pt x="48" y="64"/>
                    <a:pt x="47" y="56"/>
                  </a:cubicBezTo>
                  <a:cubicBezTo>
                    <a:pt x="46" y="55"/>
                    <a:pt x="46" y="53"/>
                    <a:pt x="47" y="52"/>
                  </a:cubicBezTo>
                  <a:cubicBezTo>
                    <a:pt x="47" y="51"/>
                    <a:pt x="47" y="50"/>
                    <a:pt x="47" y="49"/>
                  </a:cubicBezTo>
                  <a:cubicBezTo>
                    <a:pt x="17" y="63"/>
                    <a:pt x="0" y="79"/>
                    <a:pt x="2" y="92"/>
                  </a:cubicBezTo>
                  <a:cubicBezTo>
                    <a:pt x="7" y="118"/>
                    <a:pt x="85" y="126"/>
                    <a:pt x="176" y="110"/>
                  </a:cubicBezTo>
                  <a:cubicBezTo>
                    <a:pt x="217" y="103"/>
                    <a:pt x="253" y="92"/>
                    <a:pt x="280" y="81"/>
                  </a:cubicBezTo>
                  <a:cubicBezTo>
                    <a:pt x="280" y="81"/>
                    <a:pt x="280" y="81"/>
                    <a:pt x="279" y="81"/>
                  </a:cubicBezTo>
                  <a:cubicBezTo>
                    <a:pt x="273" y="81"/>
                    <a:pt x="267" y="78"/>
                    <a:pt x="267" y="72"/>
                  </a:cubicBezTo>
                  <a:cubicBezTo>
                    <a:pt x="267" y="71"/>
                    <a:pt x="267" y="70"/>
                    <a:pt x="267" y="70"/>
                  </a:cubicBezTo>
                  <a:cubicBezTo>
                    <a:pt x="267" y="55"/>
                    <a:pt x="267" y="55"/>
                    <a:pt x="267" y="55"/>
                  </a:cubicBezTo>
                  <a:cubicBezTo>
                    <a:pt x="267" y="54"/>
                    <a:pt x="267" y="53"/>
                    <a:pt x="267" y="53"/>
                  </a:cubicBezTo>
                  <a:cubicBezTo>
                    <a:pt x="268" y="46"/>
                    <a:pt x="272" y="44"/>
                    <a:pt x="279" y="44"/>
                  </a:cubicBezTo>
                  <a:cubicBezTo>
                    <a:pt x="285" y="44"/>
                    <a:pt x="291" y="45"/>
                    <a:pt x="292" y="53"/>
                  </a:cubicBezTo>
                  <a:cubicBezTo>
                    <a:pt x="292" y="54"/>
                    <a:pt x="292" y="55"/>
                    <a:pt x="292" y="55"/>
                  </a:cubicBezTo>
                  <a:cubicBezTo>
                    <a:pt x="292" y="55"/>
                    <a:pt x="292" y="55"/>
                    <a:pt x="292" y="55"/>
                  </a:cubicBezTo>
                  <a:cubicBezTo>
                    <a:pt x="292" y="56"/>
                    <a:pt x="292" y="56"/>
                    <a:pt x="292" y="56"/>
                  </a:cubicBezTo>
                  <a:cubicBezTo>
                    <a:pt x="283" y="56"/>
                    <a:pt x="283" y="56"/>
                    <a:pt x="283" y="56"/>
                  </a:cubicBezTo>
                  <a:cubicBezTo>
                    <a:pt x="283" y="54"/>
                    <a:pt x="283" y="54"/>
                    <a:pt x="283" y="54"/>
                  </a:cubicBezTo>
                  <a:cubicBezTo>
                    <a:pt x="283" y="54"/>
                    <a:pt x="283" y="54"/>
                    <a:pt x="283" y="54"/>
                  </a:cubicBezTo>
                  <a:cubicBezTo>
                    <a:pt x="283" y="54"/>
                    <a:pt x="283" y="53"/>
                    <a:pt x="283" y="53"/>
                  </a:cubicBezTo>
                  <a:cubicBezTo>
                    <a:pt x="282" y="52"/>
                    <a:pt x="282" y="50"/>
                    <a:pt x="279" y="50"/>
                  </a:cubicBezTo>
                  <a:cubicBezTo>
                    <a:pt x="277" y="50"/>
                    <a:pt x="276" y="52"/>
                    <a:pt x="276" y="53"/>
                  </a:cubicBezTo>
                  <a:cubicBezTo>
                    <a:pt x="276" y="53"/>
                    <a:pt x="276" y="54"/>
                    <a:pt x="276" y="54"/>
                  </a:cubicBezTo>
                  <a:cubicBezTo>
                    <a:pt x="276" y="70"/>
                    <a:pt x="276" y="70"/>
                    <a:pt x="276" y="70"/>
                  </a:cubicBezTo>
                  <a:cubicBezTo>
                    <a:pt x="276" y="71"/>
                    <a:pt x="276" y="71"/>
                    <a:pt x="276" y="72"/>
                  </a:cubicBezTo>
                  <a:cubicBezTo>
                    <a:pt x="276" y="72"/>
                    <a:pt x="276" y="74"/>
                    <a:pt x="279" y="74"/>
                  </a:cubicBezTo>
                  <a:cubicBezTo>
                    <a:pt x="282" y="74"/>
                    <a:pt x="283" y="72"/>
                    <a:pt x="283" y="72"/>
                  </a:cubicBezTo>
                  <a:cubicBezTo>
                    <a:pt x="283" y="71"/>
                    <a:pt x="283" y="71"/>
                    <a:pt x="283" y="70"/>
                  </a:cubicBezTo>
                  <a:cubicBezTo>
                    <a:pt x="283" y="66"/>
                    <a:pt x="283" y="66"/>
                    <a:pt x="283" y="66"/>
                  </a:cubicBezTo>
                  <a:cubicBezTo>
                    <a:pt x="279" y="66"/>
                    <a:pt x="279" y="66"/>
                    <a:pt x="279" y="66"/>
                  </a:cubicBezTo>
                  <a:cubicBezTo>
                    <a:pt x="279" y="60"/>
                    <a:pt x="279" y="60"/>
                    <a:pt x="279" y="60"/>
                  </a:cubicBezTo>
                  <a:cubicBezTo>
                    <a:pt x="292" y="60"/>
                    <a:pt x="292" y="60"/>
                    <a:pt x="292" y="60"/>
                  </a:cubicBezTo>
                  <a:cubicBezTo>
                    <a:pt x="292" y="60"/>
                    <a:pt x="292" y="70"/>
                    <a:pt x="292" y="70"/>
                  </a:cubicBezTo>
                  <a:cubicBezTo>
                    <a:pt x="292" y="70"/>
                    <a:pt x="292" y="71"/>
                    <a:pt x="292" y="72"/>
                  </a:cubicBezTo>
                  <a:cubicBezTo>
                    <a:pt x="292" y="74"/>
                    <a:pt x="291" y="75"/>
                    <a:pt x="290" y="76"/>
                  </a:cubicBezTo>
                  <a:cubicBezTo>
                    <a:pt x="319" y="62"/>
                    <a:pt x="336" y="47"/>
                    <a:pt x="334" y="34"/>
                  </a:cubicBezTo>
                  <a:close/>
                  <a:moveTo>
                    <a:pt x="96" y="80"/>
                  </a:moveTo>
                  <a:cubicBezTo>
                    <a:pt x="92" y="49"/>
                    <a:pt x="92" y="49"/>
                    <a:pt x="92" y="49"/>
                  </a:cubicBezTo>
                  <a:cubicBezTo>
                    <a:pt x="92" y="49"/>
                    <a:pt x="92" y="49"/>
                    <a:pt x="92" y="49"/>
                  </a:cubicBezTo>
                  <a:cubicBezTo>
                    <a:pt x="87" y="80"/>
                    <a:pt x="87" y="80"/>
                    <a:pt x="87" y="80"/>
                  </a:cubicBezTo>
                  <a:cubicBezTo>
                    <a:pt x="77" y="80"/>
                    <a:pt x="77" y="80"/>
                    <a:pt x="77" y="80"/>
                  </a:cubicBezTo>
                  <a:cubicBezTo>
                    <a:pt x="84" y="45"/>
                    <a:pt x="84" y="45"/>
                    <a:pt x="84" y="45"/>
                  </a:cubicBezTo>
                  <a:cubicBezTo>
                    <a:pt x="100" y="45"/>
                    <a:pt x="100" y="45"/>
                    <a:pt x="100" y="45"/>
                  </a:cubicBezTo>
                  <a:cubicBezTo>
                    <a:pt x="106" y="80"/>
                    <a:pt x="106" y="80"/>
                    <a:pt x="106" y="80"/>
                  </a:cubicBezTo>
                  <a:lnTo>
                    <a:pt x="96" y="80"/>
                  </a:lnTo>
                  <a:close/>
                  <a:moveTo>
                    <a:pt x="143" y="80"/>
                  </a:moveTo>
                  <a:cubicBezTo>
                    <a:pt x="143" y="49"/>
                    <a:pt x="143" y="49"/>
                    <a:pt x="143" y="49"/>
                  </a:cubicBezTo>
                  <a:cubicBezTo>
                    <a:pt x="143" y="49"/>
                    <a:pt x="143" y="49"/>
                    <a:pt x="143" y="49"/>
                  </a:cubicBezTo>
                  <a:cubicBezTo>
                    <a:pt x="137" y="80"/>
                    <a:pt x="137" y="80"/>
                    <a:pt x="137" y="80"/>
                  </a:cubicBezTo>
                  <a:cubicBezTo>
                    <a:pt x="128" y="80"/>
                    <a:pt x="128" y="80"/>
                    <a:pt x="128" y="80"/>
                  </a:cubicBezTo>
                  <a:cubicBezTo>
                    <a:pt x="122" y="49"/>
                    <a:pt x="122" y="49"/>
                    <a:pt x="122" y="49"/>
                  </a:cubicBezTo>
                  <a:cubicBezTo>
                    <a:pt x="122" y="49"/>
                    <a:pt x="122" y="49"/>
                    <a:pt x="122" y="49"/>
                  </a:cubicBezTo>
                  <a:cubicBezTo>
                    <a:pt x="122" y="80"/>
                    <a:pt x="122" y="80"/>
                    <a:pt x="122" y="80"/>
                  </a:cubicBezTo>
                  <a:cubicBezTo>
                    <a:pt x="113" y="80"/>
                    <a:pt x="113" y="80"/>
                    <a:pt x="113" y="80"/>
                  </a:cubicBezTo>
                  <a:cubicBezTo>
                    <a:pt x="114" y="45"/>
                    <a:pt x="114" y="45"/>
                    <a:pt x="114" y="45"/>
                  </a:cubicBezTo>
                  <a:cubicBezTo>
                    <a:pt x="128" y="45"/>
                    <a:pt x="128" y="45"/>
                    <a:pt x="128" y="45"/>
                  </a:cubicBezTo>
                  <a:cubicBezTo>
                    <a:pt x="132" y="71"/>
                    <a:pt x="132" y="71"/>
                    <a:pt x="132" y="71"/>
                  </a:cubicBezTo>
                  <a:cubicBezTo>
                    <a:pt x="133" y="71"/>
                    <a:pt x="133" y="71"/>
                    <a:pt x="133" y="71"/>
                  </a:cubicBezTo>
                  <a:cubicBezTo>
                    <a:pt x="137" y="45"/>
                    <a:pt x="137" y="45"/>
                    <a:pt x="137" y="45"/>
                  </a:cubicBezTo>
                  <a:cubicBezTo>
                    <a:pt x="151" y="45"/>
                    <a:pt x="151" y="45"/>
                    <a:pt x="151" y="45"/>
                  </a:cubicBezTo>
                  <a:cubicBezTo>
                    <a:pt x="152" y="80"/>
                    <a:pt x="152" y="80"/>
                    <a:pt x="152" y="80"/>
                  </a:cubicBezTo>
                  <a:lnTo>
                    <a:pt x="143" y="80"/>
                  </a:lnTo>
                  <a:close/>
                  <a:moveTo>
                    <a:pt x="186" y="73"/>
                  </a:moveTo>
                  <a:cubicBezTo>
                    <a:pt x="185" y="80"/>
                    <a:pt x="178" y="81"/>
                    <a:pt x="173" y="81"/>
                  </a:cubicBezTo>
                  <a:cubicBezTo>
                    <a:pt x="165" y="81"/>
                    <a:pt x="160" y="78"/>
                    <a:pt x="160" y="71"/>
                  </a:cubicBezTo>
                  <a:cubicBezTo>
                    <a:pt x="160" y="68"/>
                    <a:pt x="160" y="68"/>
                    <a:pt x="160" y="68"/>
                  </a:cubicBezTo>
                  <a:cubicBezTo>
                    <a:pt x="170" y="68"/>
                    <a:pt x="170" y="68"/>
                    <a:pt x="170" y="68"/>
                  </a:cubicBezTo>
                  <a:cubicBezTo>
                    <a:pt x="170" y="72"/>
                    <a:pt x="170" y="72"/>
                    <a:pt x="170" y="72"/>
                  </a:cubicBezTo>
                  <a:cubicBezTo>
                    <a:pt x="170" y="74"/>
                    <a:pt x="171" y="75"/>
                    <a:pt x="173" y="75"/>
                  </a:cubicBezTo>
                  <a:cubicBezTo>
                    <a:pt x="175" y="75"/>
                    <a:pt x="176" y="74"/>
                    <a:pt x="177" y="73"/>
                  </a:cubicBezTo>
                  <a:cubicBezTo>
                    <a:pt x="177" y="72"/>
                    <a:pt x="177" y="71"/>
                    <a:pt x="177" y="70"/>
                  </a:cubicBezTo>
                  <a:cubicBezTo>
                    <a:pt x="175" y="66"/>
                    <a:pt x="162" y="64"/>
                    <a:pt x="161" y="56"/>
                  </a:cubicBezTo>
                  <a:cubicBezTo>
                    <a:pt x="161" y="55"/>
                    <a:pt x="161" y="53"/>
                    <a:pt x="161" y="52"/>
                  </a:cubicBezTo>
                  <a:cubicBezTo>
                    <a:pt x="162" y="45"/>
                    <a:pt x="168" y="44"/>
                    <a:pt x="173" y="44"/>
                  </a:cubicBezTo>
                  <a:cubicBezTo>
                    <a:pt x="178" y="44"/>
                    <a:pt x="181" y="45"/>
                    <a:pt x="183" y="47"/>
                  </a:cubicBezTo>
                  <a:cubicBezTo>
                    <a:pt x="184" y="48"/>
                    <a:pt x="185" y="50"/>
                    <a:pt x="185" y="53"/>
                  </a:cubicBezTo>
                  <a:cubicBezTo>
                    <a:pt x="185" y="55"/>
                    <a:pt x="185" y="55"/>
                    <a:pt x="185" y="55"/>
                  </a:cubicBezTo>
                  <a:cubicBezTo>
                    <a:pt x="176" y="55"/>
                    <a:pt x="176" y="55"/>
                    <a:pt x="176" y="55"/>
                  </a:cubicBezTo>
                  <a:cubicBezTo>
                    <a:pt x="176" y="53"/>
                    <a:pt x="176" y="53"/>
                    <a:pt x="176" y="53"/>
                  </a:cubicBezTo>
                  <a:cubicBezTo>
                    <a:pt x="176" y="51"/>
                    <a:pt x="175" y="50"/>
                    <a:pt x="173" y="50"/>
                  </a:cubicBezTo>
                  <a:cubicBezTo>
                    <a:pt x="171" y="50"/>
                    <a:pt x="170" y="51"/>
                    <a:pt x="170" y="52"/>
                  </a:cubicBezTo>
                  <a:cubicBezTo>
                    <a:pt x="170" y="53"/>
                    <a:pt x="170" y="53"/>
                    <a:pt x="170" y="54"/>
                  </a:cubicBezTo>
                  <a:cubicBezTo>
                    <a:pt x="171" y="58"/>
                    <a:pt x="184" y="60"/>
                    <a:pt x="185" y="68"/>
                  </a:cubicBezTo>
                  <a:cubicBezTo>
                    <a:pt x="186" y="68"/>
                    <a:pt x="186" y="70"/>
                    <a:pt x="186" y="73"/>
                  </a:cubicBezTo>
                  <a:close/>
                  <a:moveTo>
                    <a:pt x="219" y="70"/>
                  </a:moveTo>
                  <a:cubicBezTo>
                    <a:pt x="219" y="71"/>
                    <a:pt x="218" y="72"/>
                    <a:pt x="218" y="72"/>
                  </a:cubicBezTo>
                  <a:cubicBezTo>
                    <a:pt x="218" y="78"/>
                    <a:pt x="214" y="81"/>
                    <a:pt x="206" y="81"/>
                  </a:cubicBezTo>
                  <a:cubicBezTo>
                    <a:pt x="198" y="81"/>
                    <a:pt x="194" y="78"/>
                    <a:pt x="194" y="72"/>
                  </a:cubicBezTo>
                  <a:cubicBezTo>
                    <a:pt x="194" y="72"/>
                    <a:pt x="194" y="71"/>
                    <a:pt x="194" y="70"/>
                  </a:cubicBezTo>
                  <a:cubicBezTo>
                    <a:pt x="194" y="45"/>
                    <a:pt x="194" y="45"/>
                    <a:pt x="194" y="45"/>
                  </a:cubicBezTo>
                  <a:cubicBezTo>
                    <a:pt x="203" y="45"/>
                    <a:pt x="203" y="45"/>
                    <a:pt x="203" y="45"/>
                  </a:cubicBezTo>
                  <a:cubicBezTo>
                    <a:pt x="203" y="71"/>
                    <a:pt x="203" y="71"/>
                    <a:pt x="203" y="71"/>
                  </a:cubicBezTo>
                  <a:cubicBezTo>
                    <a:pt x="203" y="71"/>
                    <a:pt x="203" y="72"/>
                    <a:pt x="203" y="72"/>
                  </a:cubicBezTo>
                  <a:cubicBezTo>
                    <a:pt x="203" y="73"/>
                    <a:pt x="204" y="75"/>
                    <a:pt x="206" y="75"/>
                  </a:cubicBezTo>
                  <a:cubicBezTo>
                    <a:pt x="209" y="75"/>
                    <a:pt x="209" y="73"/>
                    <a:pt x="209" y="72"/>
                  </a:cubicBezTo>
                  <a:cubicBezTo>
                    <a:pt x="209" y="72"/>
                    <a:pt x="209" y="71"/>
                    <a:pt x="209" y="71"/>
                  </a:cubicBezTo>
                  <a:cubicBezTo>
                    <a:pt x="209" y="45"/>
                    <a:pt x="209" y="45"/>
                    <a:pt x="209" y="45"/>
                  </a:cubicBezTo>
                  <a:cubicBezTo>
                    <a:pt x="219" y="45"/>
                    <a:pt x="219" y="45"/>
                    <a:pt x="219" y="45"/>
                  </a:cubicBezTo>
                  <a:lnTo>
                    <a:pt x="219" y="70"/>
                  </a:lnTo>
                  <a:close/>
                  <a:moveTo>
                    <a:pt x="258" y="80"/>
                  </a:moveTo>
                  <a:cubicBezTo>
                    <a:pt x="245" y="80"/>
                    <a:pt x="245" y="80"/>
                    <a:pt x="245" y="80"/>
                  </a:cubicBezTo>
                  <a:cubicBezTo>
                    <a:pt x="237" y="52"/>
                    <a:pt x="237" y="52"/>
                    <a:pt x="237" y="52"/>
                  </a:cubicBezTo>
                  <a:cubicBezTo>
                    <a:pt x="236" y="52"/>
                    <a:pt x="236" y="52"/>
                    <a:pt x="236" y="52"/>
                  </a:cubicBezTo>
                  <a:cubicBezTo>
                    <a:pt x="237" y="80"/>
                    <a:pt x="237" y="80"/>
                    <a:pt x="237" y="80"/>
                  </a:cubicBezTo>
                  <a:cubicBezTo>
                    <a:pt x="228" y="80"/>
                    <a:pt x="228" y="80"/>
                    <a:pt x="228" y="80"/>
                  </a:cubicBezTo>
                  <a:cubicBezTo>
                    <a:pt x="228" y="45"/>
                    <a:pt x="228" y="45"/>
                    <a:pt x="228" y="45"/>
                  </a:cubicBezTo>
                  <a:cubicBezTo>
                    <a:pt x="241" y="45"/>
                    <a:pt x="241" y="45"/>
                    <a:pt x="241" y="45"/>
                  </a:cubicBezTo>
                  <a:cubicBezTo>
                    <a:pt x="249" y="72"/>
                    <a:pt x="249" y="72"/>
                    <a:pt x="249" y="72"/>
                  </a:cubicBezTo>
                  <a:cubicBezTo>
                    <a:pt x="249" y="72"/>
                    <a:pt x="249" y="72"/>
                    <a:pt x="249" y="72"/>
                  </a:cubicBezTo>
                  <a:cubicBezTo>
                    <a:pt x="249" y="45"/>
                    <a:pt x="249" y="45"/>
                    <a:pt x="249" y="45"/>
                  </a:cubicBezTo>
                  <a:cubicBezTo>
                    <a:pt x="258" y="45"/>
                    <a:pt x="258" y="45"/>
                    <a:pt x="258" y="45"/>
                  </a:cubicBezTo>
                  <a:lnTo>
                    <a:pt x="258" y="80"/>
                  </a:lnTo>
                  <a:close/>
                </a:path>
              </a:pathLst>
            </a:custGeom>
            <a:solidFill>
              <a:srgbClr val="034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grpSp>
      <p:pic>
        <p:nvPicPr>
          <p:cNvPr id="82" name="그림 81">
            <a:extLst>
              <a:ext uri="{FF2B5EF4-FFF2-40B4-BE49-F238E27FC236}">
                <a16:creationId xmlns:a16="http://schemas.microsoft.com/office/drawing/2014/main" id="{A74C96E2-D5AE-474A-BE3C-362F71C78C14}"/>
              </a:ext>
            </a:extLst>
          </p:cNvPr>
          <p:cNvPicPr>
            <a:picLocks noChangeAspect="1"/>
          </p:cNvPicPr>
          <p:nvPr userDrawn="1"/>
        </p:nvPicPr>
        <p:blipFill rotWithShape="1">
          <a:blip r:embed="rId2"/>
          <a:srcRect l="2845" r="769"/>
          <a:stretch/>
        </p:blipFill>
        <p:spPr>
          <a:xfrm>
            <a:off x="0" y="105457"/>
            <a:ext cx="754526" cy="643680"/>
          </a:xfrm>
          <a:prstGeom prst="rect">
            <a:avLst/>
          </a:prstGeom>
        </p:spPr>
      </p:pic>
      <p:cxnSp>
        <p:nvCxnSpPr>
          <p:cNvPr id="40" name="직선 연결선 39">
            <a:extLst>
              <a:ext uri="{FF2B5EF4-FFF2-40B4-BE49-F238E27FC236}">
                <a16:creationId xmlns:a16="http://schemas.microsoft.com/office/drawing/2014/main" id="{23A3C22A-65A8-453A-9871-C04ADD9CE223}"/>
              </a:ext>
            </a:extLst>
          </p:cNvPr>
          <p:cNvCxnSpPr>
            <a:cxnSpLocks/>
          </p:cNvCxnSpPr>
          <p:nvPr userDrawn="1"/>
        </p:nvCxnSpPr>
        <p:spPr>
          <a:xfrm>
            <a:off x="2752078" y="299010"/>
            <a:ext cx="450055" cy="0"/>
          </a:xfrm>
          <a:prstGeom prst="line">
            <a:avLst/>
          </a:prstGeom>
          <a:ln w="19050" cap="rnd">
            <a:solidFill>
              <a:srgbClr val="48BFCC"/>
            </a:solidFill>
            <a:roun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2BAEAB5-054D-476E-B283-441D4BC0773B}"/>
              </a:ext>
            </a:extLst>
          </p:cNvPr>
          <p:cNvSpPr txBox="1"/>
          <p:nvPr userDrawn="1"/>
        </p:nvSpPr>
        <p:spPr>
          <a:xfrm>
            <a:off x="2741303" y="78711"/>
            <a:ext cx="471604" cy="215444"/>
          </a:xfrm>
          <a:prstGeom prst="rect">
            <a:avLst/>
          </a:prstGeom>
          <a:noFill/>
        </p:spPr>
        <p:txBody>
          <a:bodyPr wrap="none" rtlCol="0" anchor="b">
            <a:spAutoFit/>
          </a:bodyPr>
          <a:lstStyle/>
          <a:p>
            <a:pPr algn="ctr" defTabSz="457200" latinLnBrk="0"/>
            <a:r>
              <a:rPr lang="en-US" altLang="ko-KR" sz="800" b="1">
                <a:ln>
                  <a:solidFill>
                    <a:srgbClr val="4472C4">
                      <a:alpha val="0"/>
                    </a:srgbClr>
                  </a:solidFill>
                </a:ln>
                <a:solidFill>
                  <a:srgbClr val="48BFCC"/>
                </a:solidFill>
                <a:latin typeface="Arial" panose="020B0604020202020204" pitchFamily="34" charset="0"/>
                <a:cs typeface="Arial" panose="020B0604020202020204" pitchFamily="34" charset="0"/>
              </a:rPr>
              <a:t>Part 4</a:t>
            </a:r>
            <a:endParaRPr lang="ko-KR" altLang="en-US" sz="800" b="1" dirty="0">
              <a:ln>
                <a:solidFill>
                  <a:srgbClr val="4472C4">
                    <a:alpha val="0"/>
                  </a:srgbClr>
                </a:solidFill>
              </a:ln>
              <a:solidFill>
                <a:srgbClr val="48BFCC"/>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C7F3809-987D-4AC6-AD4E-38C026E88324}"/>
              </a:ext>
            </a:extLst>
          </p:cNvPr>
          <p:cNvSpPr txBox="1"/>
          <p:nvPr userDrawn="1"/>
        </p:nvSpPr>
        <p:spPr>
          <a:xfrm>
            <a:off x="1023085"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1</a:t>
            </a:r>
            <a:endParaRPr lang="en-US" altLang="ko-KR"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EF07FEEA-D926-424B-8C2B-4BFA2078A027}"/>
              </a:ext>
            </a:extLst>
          </p:cNvPr>
          <p:cNvSpPr txBox="1"/>
          <p:nvPr userDrawn="1"/>
        </p:nvSpPr>
        <p:spPr>
          <a:xfrm>
            <a:off x="2195814"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3</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B7F5D1DB-57E7-4E8C-B84A-E08613CE8554}"/>
              </a:ext>
            </a:extLst>
          </p:cNvPr>
          <p:cNvSpPr txBox="1"/>
          <p:nvPr userDrawn="1"/>
        </p:nvSpPr>
        <p:spPr>
          <a:xfrm>
            <a:off x="1609449"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2</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8D1DE70-5878-4283-8DB7-570F2B2CFAD5}"/>
              </a:ext>
            </a:extLst>
          </p:cNvPr>
          <p:cNvSpPr txBox="1"/>
          <p:nvPr userDrawn="1"/>
        </p:nvSpPr>
        <p:spPr>
          <a:xfrm>
            <a:off x="3368546"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5</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5" name="사각형: 둥근 위쪽 모서리 45">
            <a:extLst>
              <a:ext uri="{FF2B5EF4-FFF2-40B4-BE49-F238E27FC236}">
                <a16:creationId xmlns:a16="http://schemas.microsoft.com/office/drawing/2014/main" id="{F2606C6A-B4BA-4382-84B8-5E25FC4365F6}"/>
              </a:ext>
            </a:extLst>
          </p:cNvPr>
          <p:cNvSpPr/>
          <p:nvPr userDrawn="1"/>
        </p:nvSpPr>
        <p:spPr>
          <a:xfrm>
            <a:off x="4679156" y="6648445"/>
            <a:ext cx="547690" cy="209555"/>
          </a:xfrm>
          <a:prstGeom prst="round2SameRect">
            <a:avLst>
              <a:gd name="adj1" fmla="val 25758"/>
              <a:gd name="adj2" fmla="val 0"/>
            </a:avLst>
          </a:prstGeom>
          <a:solidFill>
            <a:schemeClr val="bg1">
              <a:lumMod val="8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dirty="0">
              <a:solidFill>
                <a:prstClr val="white"/>
              </a:solidFill>
              <a:latin typeface="Arial" panose="020B0604020202020204" pitchFamily="34" charset="0"/>
            </a:endParaRPr>
          </a:p>
        </p:txBody>
      </p:sp>
      <p:sp>
        <p:nvSpPr>
          <p:cNvPr id="48" name="TextBox 47">
            <a:extLst>
              <a:ext uri="{FF2B5EF4-FFF2-40B4-BE49-F238E27FC236}">
                <a16:creationId xmlns:a16="http://schemas.microsoft.com/office/drawing/2014/main" id="{BF95D6EA-2A8C-4875-8CB9-F082C84952C8}"/>
              </a:ext>
            </a:extLst>
          </p:cNvPr>
          <p:cNvSpPr txBox="1"/>
          <p:nvPr userDrawn="1"/>
        </p:nvSpPr>
        <p:spPr>
          <a:xfrm>
            <a:off x="4677926" y="6637242"/>
            <a:ext cx="550152" cy="230832"/>
          </a:xfrm>
          <a:prstGeom prst="rect">
            <a:avLst/>
          </a:prstGeom>
          <a:noFill/>
        </p:spPr>
        <p:txBody>
          <a:bodyPr wrap="none" rtlCol="0" anchor="ctr">
            <a:spAutoFit/>
          </a:bodyPr>
          <a:lstStyle/>
          <a:p>
            <a:pPr algn="ctr" defTabSz="457200" latinLnBrk="0"/>
            <a:fld id="{ADD092FA-9B20-460A-88D2-39805E4AAEF8}" type="slidenum">
              <a:rPr lang="en-US" altLang="ko-KR" sz="900" smtClean="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pPr algn="ctr" defTabSz="457200" latinLnBrk="0"/>
              <a:t>‹#›</a:t>
            </a:fld>
            <a:r>
              <a:rPr lang="en-US" altLang="ko-KR"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 / 78</a:t>
            </a:r>
            <a:endParaRPr lang="ko-KR" altLang="en-US"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5792"/>
      </p:ext>
    </p:extLst>
  </p:cSld>
  <p:clrMapOvr>
    <a:masterClrMapping/>
  </p:clrMapOvr>
  <p:extLst mod="1">
    <p:ext uri="{DCECCB84-F9BA-43D5-87BE-67443E8EF086}">
      <p15:sldGuideLst xmlns:p15="http://schemas.microsoft.com/office/powerpoint/2012/main">
        <p15:guide id="1" orient="horz" pos="4042">
          <p15:clr>
            <a:srgbClr val="FBAE40"/>
          </p15:clr>
        </p15:guide>
        <p15:guide id="2" pos="240">
          <p15:clr>
            <a:srgbClr val="FBAE40"/>
          </p15:clr>
        </p15:guide>
        <p15:guide id="3" pos="6000">
          <p15:clr>
            <a:srgbClr val="FBAE40"/>
          </p15:clr>
        </p15:guide>
        <p15:guide id="4" pos="353">
          <p15:clr>
            <a:srgbClr val="FBAE40"/>
          </p15:clr>
        </p15:guide>
        <p15:guide id="5" orient="horz" pos="1253">
          <p15:clr>
            <a:srgbClr val="FBAE40"/>
          </p15:clr>
        </p15:guide>
        <p15:guide id="6" pos="3340">
          <p15:clr>
            <a:srgbClr val="FBAE40"/>
          </p15:clr>
        </p15:guide>
        <p15:guide id="7" pos="2901">
          <p15:clr>
            <a:srgbClr val="FBAE40"/>
          </p15:clr>
        </p15:guide>
        <p15:guide id="8" pos="5887">
          <p15:clr>
            <a:srgbClr val="FBAE40"/>
          </p15:clr>
        </p15:guide>
        <p15:guide id="9" orient="horz" pos="39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제목 및 내용">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AA4E41D5-BC73-4B97-A266-B59B993D5A4D}"/>
              </a:ext>
            </a:extLst>
          </p:cNvPr>
          <p:cNvSpPr txBox="1"/>
          <p:nvPr userDrawn="1"/>
        </p:nvSpPr>
        <p:spPr>
          <a:xfrm>
            <a:off x="282284" y="6597543"/>
            <a:ext cx="938077" cy="215444"/>
          </a:xfrm>
          <a:prstGeom prst="rect">
            <a:avLst/>
          </a:prstGeom>
          <a:noFill/>
        </p:spPr>
        <p:txBody>
          <a:bodyPr wrap="none" rtlCol="0" anchor="ctr">
            <a:spAutoFit/>
          </a:bodyPr>
          <a:lstStyle/>
          <a:p>
            <a:pPr defTabSz="457200" latinLnBrk="0"/>
            <a:r>
              <a:rPr lang="en-US" altLang="ko-KR"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CONFIDENTIAL</a:t>
            </a:r>
            <a:endParaRPr lang="ko-KR" altLang="en-US"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52" name="사각형: 둥근 위쪽 모서리 51">
            <a:extLst>
              <a:ext uri="{FF2B5EF4-FFF2-40B4-BE49-F238E27FC236}">
                <a16:creationId xmlns:a16="http://schemas.microsoft.com/office/drawing/2014/main" id="{37BBC732-1476-4FBE-AF4C-E27AB17CCEE7}"/>
              </a:ext>
            </a:extLst>
          </p:cNvPr>
          <p:cNvSpPr/>
          <p:nvPr userDrawn="1"/>
        </p:nvSpPr>
        <p:spPr>
          <a:xfrm>
            <a:off x="4679156" y="6648445"/>
            <a:ext cx="547690" cy="209555"/>
          </a:xfrm>
          <a:prstGeom prst="round2SameRect">
            <a:avLst>
              <a:gd name="adj1" fmla="val 25758"/>
              <a:gd name="adj2" fmla="val 0"/>
            </a:avLst>
          </a:prstGeom>
          <a:solidFill>
            <a:schemeClr val="bg1">
              <a:lumMod val="8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dirty="0">
              <a:solidFill>
                <a:prstClr val="white"/>
              </a:solidFill>
              <a:latin typeface="Arial" panose="020B0604020202020204" pitchFamily="34" charset="0"/>
            </a:endParaRPr>
          </a:p>
        </p:txBody>
      </p:sp>
      <p:sp>
        <p:nvSpPr>
          <p:cNvPr id="53" name="TextBox 52">
            <a:extLst>
              <a:ext uri="{FF2B5EF4-FFF2-40B4-BE49-F238E27FC236}">
                <a16:creationId xmlns:a16="http://schemas.microsoft.com/office/drawing/2014/main" id="{BFB48C36-9C91-403F-A418-FB7A019C3EFF}"/>
              </a:ext>
            </a:extLst>
          </p:cNvPr>
          <p:cNvSpPr txBox="1"/>
          <p:nvPr userDrawn="1"/>
        </p:nvSpPr>
        <p:spPr>
          <a:xfrm>
            <a:off x="4677926" y="6637242"/>
            <a:ext cx="550152" cy="230832"/>
          </a:xfrm>
          <a:prstGeom prst="rect">
            <a:avLst/>
          </a:prstGeom>
          <a:noFill/>
        </p:spPr>
        <p:txBody>
          <a:bodyPr wrap="none" rtlCol="0" anchor="ctr">
            <a:spAutoFit/>
          </a:bodyPr>
          <a:lstStyle/>
          <a:p>
            <a:pPr algn="ctr" defTabSz="457200" latinLnBrk="0"/>
            <a:fld id="{ADD092FA-9B20-460A-88D2-39805E4AAEF8}" type="slidenum">
              <a:rPr lang="en-US" altLang="ko-KR" sz="900" smtClean="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pPr algn="ctr" defTabSz="457200" latinLnBrk="0"/>
              <a:t>‹#›</a:t>
            </a:fld>
            <a:r>
              <a:rPr lang="en-US" altLang="ko-KR"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 / 78</a:t>
            </a:r>
            <a:endParaRPr lang="ko-KR" altLang="en-US"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96" name="직사각형 95">
            <a:extLst>
              <a:ext uri="{FF2B5EF4-FFF2-40B4-BE49-F238E27FC236}">
                <a16:creationId xmlns:a16="http://schemas.microsoft.com/office/drawing/2014/main" id="{0F5B79E1-4ED0-49BD-A7DD-CBA6DC7A54F2}"/>
              </a:ext>
            </a:extLst>
          </p:cNvPr>
          <p:cNvSpPr/>
          <p:nvPr userDrawn="1"/>
        </p:nvSpPr>
        <p:spPr>
          <a:xfrm>
            <a:off x="0" y="0"/>
            <a:ext cx="9906000" cy="864973"/>
          </a:xfrm>
          <a:prstGeom prst="rect">
            <a:avLst/>
          </a:prstGeom>
          <a:solidFill>
            <a:srgbClr val="005C9D">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a:solidFill>
                <a:prstClr val="white"/>
              </a:solidFill>
            </a:endParaRPr>
          </a:p>
        </p:txBody>
      </p:sp>
      <p:cxnSp>
        <p:nvCxnSpPr>
          <p:cNvPr id="97" name="직선 연결선 96">
            <a:extLst>
              <a:ext uri="{FF2B5EF4-FFF2-40B4-BE49-F238E27FC236}">
                <a16:creationId xmlns:a16="http://schemas.microsoft.com/office/drawing/2014/main" id="{CC03BB65-F885-4C36-BAA0-F9D68DFD3D66}"/>
              </a:ext>
            </a:extLst>
          </p:cNvPr>
          <p:cNvCxnSpPr>
            <a:cxnSpLocks/>
          </p:cNvCxnSpPr>
          <p:nvPr userDrawn="1"/>
        </p:nvCxnSpPr>
        <p:spPr>
          <a:xfrm>
            <a:off x="492919" y="298682"/>
            <a:ext cx="7535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8" name="Group 5">
            <a:extLst>
              <a:ext uri="{FF2B5EF4-FFF2-40B4-BE49-F238E27FC236}">
                <a16:creationId xmlns:a16="http://schemas.microsoft.com/office/drawing/2014/main" id="{5E686EBD-106B-4311-92E7-300D9BB07D9B}"/>
              </a:ext>
            </a:extLst>
          </p:cNvPr>
          <p:cNvGrpSpPr>
            <a:grpSpLocks noChangeAspect="1"/>
          </p:cNvGrpSpPr>
          <p:nvPr userDrawn="1"/>
        </p:nvGrpSpPr>
        <p:grpSpPr bwMode="auto">
          <a:xfrm>
            <a:off x="8156285" y="199217"/>
            <a:ext cx="1373186" cy="219074"/>
            <a:chOff x="4724" y="148"/>
            <a:chExt cx="865" cy="138"/>
          </a:xfrm>
        </p:grpSpPr>
        <p:sp>
          <p:nvSpPr>
            <p:cNvPr id="99" name="Freeform 6">
              <a:extLst>
                <a:ext uri="{FF2B5EF4-FFF2-40B4-BE49-F238E27FC236}">
                  <a16:creationId xmlns:a16="http://schemas.microsoft.com/office/drawing/2014/main" id="{8C3DB3E0-5F06-424B-A7C4-4CF3AC574269}"/>
                </a:ext>
              </a:extLst>
            </p:cNvPr>
            <p:cNvSpPr>
              <a:spLocks/>
            </p:cNvSpPr>
            <p:nvPr/>
          </p:nvSpPr>
          <p:spPr bwMode="auto">
            <a:xfrm>
              <a:off x="5143" y="168"/>
              <a:ext cx="22" cy="37"/>
            </a:xfrm>
            <a:custGeom>
              <a:avLst/>
              <a:gdLst>
                <a:gd name="T0" fmla="*/ 10 w 21"/>
                <a:gd name="T1" fmla="*/ 34 h 34"/>
                <a:gd name="T2" fmla="*/ 0 w 21"/>
                <a:gd name="T3" fmla="*/ 24 h 34"/>
                <a:gd name="T4" fmla="*/ 7 w 21"/>
                <a:gd name="T5" fmla="*/ 24 h 34"/>
                <a:gd name="T6" fmla="*/ 11 w 21"/>
                <a:gd name="T7" fmla="*/ 29 h 34"/>
                <a:gd name="T8" fmla="*/ 14 w 21"/>
                <a:gd name="T9" fmla="*/ 26 h 34"/>
                <a:gd name="T10" fmla="*/ 0 w 21"/>
                <a:gd name="T11" fmla="*/ 9 h 34"/>
                <a:gd name="T12" fmla="*/ 11 w 21"/>
                <a:gd name="T13" fmla="*/ 0 h 34"/>
                <a:gd name="T14" fmla="*/ 21 w 21"/>
                <a:gd name="T15" fmla="*/ 10 h 34"/>
                <a:gd name="T16" fmla="*/ 14 w 21"/>
                <a:gd name="T17" fmla="*/ 10 h 34"/>
                <a:gd name="T18" fmla="*/ 11 w 21"/>
                <a:gd name="T19" fmla="*/ 5 h 34"/>
                <a:gd name="T20" fmla="*/ 7 w 21"/>
                <a:gd name="T21" fmla="*/ 8 h 34"/>
                <a:gd name="T22" fmla="*/ 21 w 21"/>
                <a:gd name="T23" fmla="*/ 25 h 34"/>
                <a:gd name="T24" fmla="*/ 10 w 21"/>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4">
                  <a:moveTo>
                    <a:pt x="10" y="34"/>
                  </a:moveTo>
                  <a:cubicBezTo>
                    <a:pt x="1" y="34"/>
                    <a:pt x="0" y="29"/>
                    <a:pt x="0" y="24"/>
                  </a:cubicBezTo>
                  <a:cubicBezTo>
                    <a:pt x="7" y="24"/>
                    <a:pt x="7" y="24"/>
                    <a:pt x="7" y="24"/>
                  </a:cubicBezTo>
                  <a:cubicBezTo>
                    <a:pt x="7" y="27"/>
                    <a:pt x="7" y="29"/>
                    <a:pt x="11" y="29"/>
                  </a:cubicBezTo>
                  <a:cubicBezTo>
                    <a:pt x="13" y="29"/>
                    <a:pt x="14" y="28"/>
                    <a:pt x="14" y="26"/>
                  </a:cubicBezTo>
                  <a:cubicBezTo>
                    <a:pt x="14" y="20"/>
                    <a:pt x="0" y="19"/>
                    <a:pt x="0" y="9"/>
                  </a:cubicBezTo>
                  <a:cubicBezTo>
                    <a:pt x="0" y="4"/>
                    <a:pt x="3" y="0"/>
                    <a:pt x="11" y="0"/>
                  </a:cubicBezTo>
                  <a:cubicBezTo>
                    <a:pt x="18" y="0"/>
                    <a:pt x="21" y="3"/>
                    <a:pt x="21" y="10"/>
                  </a:cubicBezTo>
                  <a:cubicBezTo>
                    <a:pt x="14" y="10"/>
                    <a:pt x="14" y="10"/>
                    <a:pt x="14" y="10"/>
                  </a:cubicBezTo>
                  <a:cubicBezTo>
                    <a:pt x="14" y="7"/>
                    <a:pt x="14" y="5"/>
                    <a:pt x="11" y="5"/>
                  </a:cubicBezTo>
                  <a:cubicBezTo>
                    <a:pt x="9" y="5"/>
                    <a:pt x="7" y="6"/>
                    <a:pt x="7" y="8"/>
                  </a:cubicBezTo>
                  <a:cubicBezTo>
                    <a:pt x="7" y="15"/>
                    <a:pt x="21" y="14"/>
                    <a:pt x="21" y="25"/>
                  </a:cubicBezTo>
                  <a:cubicBezTo>
                    <a:pt x="21"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0" name="Freeform 7">
              <a:extLst>
                <a:ext uri="{FF2B5EF4-FFF2-40B4-BE49-F238E27FC236}">
                  <a16:creationId xmlns:a16="http://schemas.microsoft.com/office/drawing/2014/main" id="{0E67B332-0995-41A5-8432-C5CC4C48A536}"/>
                </a:ext>
              </a:extLst>
            </p:cNvPr>
            <p:cNvSpPr>
              <a:spLocks noEditPoints="1"/>
            </p:cNvSpPr>
            <p:nvPr/>
          </p:nvSpPr>
          <p:spPr bwMode="auto">
            <a:xfrm>
              <a:off x="5169" y="169"/>
              <a:ext cx="28" cy="36"/>
            </a:xfrm>
            <a:custGeom>
              <a:avLst/>
              <a:gdLst>
                <a:gd name="T0" fmla="*/ 0 w 28"/>
                <a:gd name="T1" fmla="*/ 36 h 36"/>
                <a:gd name="T2" fmla="*/ 9 w 28"/>
                <a:gd name="T3" fmla="*/ 0 h 36"/>
                <a:gd name="T4" fmla="*/ 19 w 28"/>
                <a:gd name="T5" fmla="*/ 0 h 36"/>
                <a:gd name="T6" fmla="*/ 28 w 28"/>
                <a:gd name="T7" fmla="*/ 36 h 36"/>
                <a:gd name="T8" fmla="*/ 21 w 28"/>
                <a:gd name="T9" fmla="*/ 36 h 36"/>
                <a:gd name="T10" fmla="*/ 19 w 28"/>
                <a:gd name="T11" fmla="*/ 27 h 36"/>
                <a:gd name="T12" fmla="*/ 9 w 28"/>
                <a:gd name="T13" fmla="*/ 27 h 36"/>
                <a:gd name="T14" fmla="*/ 7 w 28"/>
                <a:gd name="T15" fmla="*/ 36 h 36"/>
                <a:gd name="T16" fmla="*/ 0 w 28"/>
                <a:gd name="T17" fmla="*/ 36 h 36"/>
                <a:gd name="T18" fmla="*/ 13 w 28"/>
                <a:gd name="T19" fmla="*/ 7 h 36"/>
                <a:gd name="T20" fmla="*/ 13 w 28"/>
                <a:gd name="T21" fmla="*/ 7 h 36"/>
                <a:gd name="T22" fmla="*/ 10 w 28"/>
                <a:gd name="T23" fmla="*/ 22 h 36"/>
                <a:gd name="T24" fmla="*/ 18 w 28"/>
                <a:gd name="T25" fmla="*/ 22 h 36"/>
                <a:gd name="T26" fmla="*/ 13 w 28"/>
                <a:gd name="T27"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0" y="36"/>
                  </a:moveTo>
                  <a:lnTo>
                    <a:pt x="9" y="0"/>
                  </a:lnTo>
                  <a:lnTo>
                    <a:pt x="19" y="0"/>
                  </a:lnTo>
                  <a:lnTo>
                    <a:pt x="28" y="36"/>
                  </a:lnTo>
                  <a:lnTo>
                    <a:pt x="21" y="36"/>
                  </a:lnTo>
                  <a:lnTo>
                    <a:pt x="19" y="27"/>
                  </a:lnTo>
                  <a:lnTo>
                    <a:pt x="9" y="27"/>
                  </a:lnTo>
                  <a:lnTo>
                    <a:pt x="7" y="36"/>
                  </a:lnTo>
                  <a:lnTo>
                    <a:pt x="0" y="36"/>
                  </a:lnTo>
                  <a:close/>
                  <a:moveTo>
                    <a:pt x="13" y="7"/>
                  </a:moveTo>
                  <a:lnTo>
                    <a:pt x="13" y="7"/>
                  </a:lnTo>
                  <a:lnTo>
                    <a:pt x="10" y="22"/>
                  </a:lnTo>
                  <a:lnTo>
                    <a:pt x="18" y="22"/>
                  </a:lnTo>
                  <a:lnTo>
                    <a:pt x="13" y="7"/>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1" name="Freeform 8">
              <a:extLst>
                <a:ext uri="{FF2B5EF4-FFF2-40B4-BE49-F238E27FC236}">
                  <a16:creationId xmlns:a16="http://schemas.microsoft.com/office/drawing/2014/main" id="{B05A2501-FD47-4BF3-9A15-4CE61B9BBDEF}"/>
                </a:ext>
              </a:extLst>
            </p:cNvPr>
            <p:cNvSpPr>
              <a:spLocks/>
            </p:cNvSpPr>
            <p:nvPr/>
          </p:nvSpPr>
          <p:spPr bwMode="auto">
            <a:xfrm>
              <a:off x="5201" y="169"/>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8 h 36"/>
                <a:gd name="T20" fmla="*/ 27 w 35"/>
                <a:gd name="T21" fmla="*/ 8 h 36"/>
                <a:gd name="T22" fmla="*/ 21 w 35"/>
                <a:gd name="T23" fmla="*/ 36 h 36"/>
                <a:gd name="T24" fmla="*/ 13 w 35"/>
                <a:gd name="T25" fmla="*/ 36 h 36"/>
                <a:gd name="T26" fmla="*/ 7 w 35"/>
                <a:gd name="T27" fmla="*/ 8 h 36"/>
                <a:gd name="T28" fmla="*/ 7 w 35"/>
                <a:gd name="T29" fmla="*/ 8 h 36"/>
                <a:gd name="T30" fmla="*/ 7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8"/>
                  </a:lnTo>
                  <a:lnTo>
                    <a:pt x="27" y="8"/>
                  </a:lnTo>
                  <a:lnTo>
                    <a:pt x="21" y="36"/>
                  </a:lnTo>
                  <a:lnTo>
                    <a:pt x="13" y="36"/>
                  </a:lnTo>
                  <a:lnTo>
                    <a:pt x="7" y="8"/>
                  </a:lnTo>
                  <a:lnTo>
                    <a:pt x="7" y="8"/>
                  </a:lnTo>
                  <a:lnTo>
                    <a:pt x="7"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2" name="Freeform 9">
              <a:extLst>
                <a:ext uri="{FF2B5EF4-FFF2-40B4-BE49-F238E27FC236}">
                  <a16:creationId xmlns:a16="http://schemas.microsoft.com/office/drawing/2014/main" id="{8D77C301-8F4F-4062-BB8A-56676C8AA60B}"/>
                </a:ext>
              </a:extLst>
            </p:cNvPr>
            <p:cNvSpPr>
              <a:spLocks/>
            </p:cNvSpPr>
            <p:nvPr/>
          </p:nvSpPr>
          <p:spPr bwMode="auto">
            <a:xfrm>
              <a:off x="5241" y="168"/>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4 w 22"/>
                <a:gd name="T17" fmla="*/ 10 h 34"/>
                <a:gd name="T18" fmla="*/ 11 w 22"/>
                <a:gd name="T19" fmla="*/ 5 h 34"/>
                <a:gd name="T20" fmla="*/ 8 w 22"/>
                <a:gd name="T21" fmla="*/ 8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3" y="29"/>
                    <a:pt x="15" y="28"/>
                    <a:pt x="15" y="26"/>
                  </a:cubicBezTo>
                  <a:cubicBezTo>
                    <a:pt x="15" y="20"/>
                    <a:pt x="1" y="19"/>
                    <a:pt x="1" y="9"/>
                  </a:cubicBezTo>
                  <a:cubicBezTo>
                    <a:pt x="1" y="4"/>
                    <a:pt x="3" y="0"/>
                    <a:pt x="12" y="0"/>
                  </a:cubicBezTo>
                  <a:cubicBezTo>
                    <a:pt x="18" y="0"/>
                    <a:pt x="22" y="3"/>
                    <a:pt x="21" y="10"/>
                  </a:cubicBezTo>
                  <a:cubicBezTo>
                    <a:pt x="14" y="10"/>
                    <a:pt x="14" y="10"/>
                    <a:pt x="14" y="10"/>
                  </a:cubicBezTo>
                  <a:cubicBezTo>
                    <a:pt x="14" y="7"/>
                    <a:pt x="14" y="5"/>
                    <a:pt x="11" y="5"/>
                  </a:cubicBezTo>
                  <a:cubicBezTo>
                    <a:pt x="9" y="5"/>
                    <a:pt x="8" y="6"/>
                    <a:pt x="8" y="8"/>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3" name="Freeform 10">
              <a:extLst>
                <a:ext uri="{FF2B5EF4-FFF2-40B4-BE49-F238E27FC236}">
                  <a16:creationId xmlns:a16="http://schemas.microsoft.com/office/drawing/2014/main" id="{0C090164-7444-49ED-9849-7C4232EAAB05}"/>
                </a:ext>
              </a:extLst>
            </p:cNvPr>
            <p:cNvSpPr>
              <a:spLocks/>
            </p:cNvSpPr>
            <p:nvPr/>
          </p:nvSpPr>
          <p:spPr bwMode="auto">
            <a:xfrm>
              <a:off x="5270" y="169"/>
              <a:ext cx="23" cy="36"/>
            </a:xfrm>
            <a:custGeom>
              <a:avLst/>
              <a:gdLst>
                <a:gd name="T0" fmla="*/ 22 w 22"/>
                <a:gd name="T1" fmla="*/ 0 h 33"/>
                <a:gd name="T2" fmla="*/ 22 w 22"/>
                <a:gd name="T3" fmla="*/ 23 h 33"/>
                <a:gd name="T4" fmla="*/ 11 w 22"/>
                <a:gd name="T5" fmla="*/ 33 h 33"/>
                <a:gd name="T6" fmla="*/ 0 w 22"/>
                <a:gd name="T7" fmla="*/ 23 h 33"/>
                <a:gd name="T8" fmla="*/ 0 w 22"/>
                <a:gd name="T9" fmla="*/ 0 h 33"/>
                <a:gd name="T10" fmla="*/ 6 w 22"/>
                <a:gd name="T11" fmla="*/ 0 h 33"/>
                <a:gd name="T12" fmla="*/ 6 w 22"/>
                <a:gd name="T13" fmla="*/ 23 h 33"/>
                <a:gd name="T14" fmla="*/ 11 w 22"/>
                <a:gd name="T15" fmla="*/ 28 h 33"/>
                <a:gd name="T16" fmla="*/ 15 w 22"/>
                <a:gd name="T17" fmla="*/ 23 h 33"/>
                <a:gd name="T18" fmla="*/ 15 w 22"/>
                <a:gd name="T19" fmla="*/ 0 h 33"/>
                <a:gd name="T20" fmla="*/ 22 w 2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3">
                  <a:moveTo>
                    <a:pt x="22" y="0"/>
                  </a:moveTo>
                  <a:cubicBezTo>
                    <a:pt x="22" y="23"/>
                    <a:pt x="22" y="23"/>
                    <a:pt x="22" y="23"/>
                  </a:cubicBezTo>
                  <a:cubicBezTo>
                    <a:pt x="22" y="28"/>
                    <a:pt x="19" y="33"/>
                    <a:pt x="11" y="33"/>
                  </a:cubicBezTo>
                  <a:cubicBezTo>
                    <a:pt x="3" y="33"/>
                    <a:pt x="0" y="29"/>
                    <a:pt x="0" y="23"/>
                  </a:cubicBezTo>
                  <a:cubicBezTo>
                    <a:pt x="0" y="0"/>
                    <a:pt x="0" y="0"/>
                    <a:pt x="0" y="0"/>
                  </a:cubicBezTo>
                  <a:cubicBezTo>
                    <a:pt x="6" y="0"/>
                    <a:pt x="6" y="0"/>
                    <a:pt x="6" y="0"/>
                  </a:cubicBezTo>
                  <a:cubicBezTo>
                    <a:pt x="6" y="23"/>
                    <a:pt x="6" y="23"/>
                    <a:pt x="6" y="23"/>
                  </a:cubicBezTo>
                  <a:cubicBezTo>
                    <a:pt x="6" y="27"/>
                    <a:pt x="8" y="28"/>
                    <a:pt x="11" y="28"/>
                  </a:cubicBezTo>
                  <a:cubicBezTo>
                    <a:pt x="14" y="28"/>
                    <a:pt x="15" y="26"/>
                    <a:pt x="15" y="23"/>
                  </a:cubicBezTo>
                  <a:cubicBezTo>
                    <a:pt x="15" y="0"/>
                    <a:pt x="15" y="0"/>
                    <a:pt x="15" y="0"/>
                  </a:cubicBezTo>
                  <a:lnTo>
                    <a:pt x="2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4" name="Freeform 11">
              <a:extLst>
                <a:ext uri="{FF2B5EF4-FFF2-40B4-BE49-F238E27FC236}">
                  <a16:creationId xmlns:a16="http://schemas.microsoft.com/office/drawing/2014/main" id="{F5202E30-F943-469F-AEF0-44ECAC4C45F9}"/>
                </a:ext>
              </a:extLst>
            </p:cNvPr>
            <p:cNvSpPr>
              <a:spLocks/>
            </p:cNvSpPr>
            <p:nvPr/>
          </p:nvSpPr>
          <p:spPr bwMode="auto">
            <a:xfrm>
              <a:off x="5300" y="169"/>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7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7"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5" name="Freeform 12">
              <a:extLst>
                <a:ext uri="{FF2B5EF4-FFF2-40B4-BE49-F238E27FC236}">
                  <a16:creationId xmlns:a16="http://schemas.microsoft.com/office/drawing/2014/main" id="{FAD6F45D-FCE0-4163-B91F-AA009CE0553E}"/>
                </a:ext>
              </a:extLst>
            </p:cNvPr>
            <p:cNvSpPr>
              <a:spLocks/>
            </p:cNvSpPr>
            <p:nvPr/>
          </p:nvSpPr>
          <p:spPr bwMode="auto">
            <a:xfrm>
              <a:off x="5332" y="168"/>
              <a:ext cx="24" cy="37"/>
            </a:xfrm>
            <a:custGeom>
              <a:avLst/>
              <a:gdLst>
                <a:gd name="T0" fmla="*/ 16 w 23"/>
                <a:gd name="T1" fmla="*/ 11 h 34"/>
                <a:gd name="T2" fmla="*/ 12 w 23"/>
                <a:gd name="T3" fmla="*/ 5 h 34"/>
                <a:gd name="T4" fmla="*/ 7 w 23"/>
                <a:gd name="T5" fmla="*/ 17 h 34"/>
                <a:gd name="T6" fmla="*/ 12 w 23"/>
                <a:gd name="T7" fmla="*/ 30 h 34"/>
                <a:gd name="T8" fmla="*/ 16 w 23"/>
                <a:gd name="T9" fmla="*/ 29 h 34"/>
                <a:gd name="T10" fmla="*/ 16 w 23"/>
                <a:gd name="T11" fmla="*/ 22 h 34"/>
                <a:gd name="T12" fmla="*/ 12 w 23"/>
                <a:gd name="T13" fmla="*/ 22 h 34"/>
                <a:gd name="T14" fmla="*/ 12 w 23"/>
                <a:gd name="T15" fmla="*/ 16 h 34"/>
                <a:gd name="T16" fmla="*/ 23 w 23"/>
                <a:gd name="T17" fmla="*/ 16 h 34"/>
                <a:gd name="T18" fmla="*/ 23 w 23"/>
                <a:gd name="T19" fmla="*/ 33 h 34"/>
                <a:gd name="T20" fmla="*/ 13 w 23"/>
                <a:gd name="T21" fmla="*/ 34 h 34"/>
                <a:gd name="T22" fmla="*/ 0 w 23"/>
                <a:gd name="T23" fmla="*/ 17 h 34"/>
                <a:gd name="T24" fmla="*/ 12 w 23"/>
                <a:gd name="T25" fmla="*/ 0 h 34"/>
                <a:gd name="T26" fmla="*/ 23 w 23"/>
                <a:gd name="T27" fmla="*/ 11 h 34"/>
                <a:gd name="T28" fmla="*/ 16 w 23"/>
                <a:gd name="T2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16" y="11"/>
                  </a:moveTo>
                  <a:cubicBezTo>
                    <a:pt x="16" y="8"/>
                    <a:pt x="15" y="5"/>
                    <a:pt x="12" y="5"/>
                  </a:cubicBezTo>
                  <a:cubicBezTo>
                    <a:pt x="7" y="5"/>
                    <a:pt x="7" y="11"/>
                    <a:pt x="7" y="17"/>
                  </a:cubicBezTo>
                  <a:cubicBezTo>
                    <a:pt x="7" y="28"/>
                    <a:pt x="8" y="30"/>
                    <a:pt x="12" y="30"/>
                  </a:cubicBezTo>
                  <a:cubicBezTo>
                    <a:pt x="14" y="30"/>
                    <a:pt x="15" y="29"/>
                    <a:pt x="16" y="29"/>
                  </a:cubicBezTo>
                  <a:cubicBezTo>
                    <a:pt x="16" y="22"/>
                    <a:pt x="16" y="22"/>
                    <a:pt x="16" y="22"/>
                  </a:cubicBezTo>
                  <a:cubicBezTo>
                    <a:pt x="12" y="22"/>
                    <a:pt x="12" y="22"/>
                    <a:pt x="12" y="22"/>
                  </a:cubicBezTo>
                  <a:cubicBezTo>
                    <a:pt x="12" y="16"/>
                    <a:pt x="12" y="16"/>
                    <a:pt x="12" y="16"/>
                  </a:cubicBezTo>
                  <a:cubicBezTo>
                    <a:pt x="23" y="16"/>
                    <a:pt x="23" y="16"/>
                    <a:pt x="23" y="16"/>
                  </a:cubicBezTo>
                  <a:cubicBezTo>
                    <a:pt x="23" y="33"/>
                    <a:pt x="23" y="33"/>
                    <a:pt x="23" y="33"/>
                  </a:cubicBezTo>
                  <a:cubicBezTo>
                    <a:pt x="21" y="34"/>
                    <a:pt x="16" y="34"/>
                    <a:pt x="13" y="34"/>
                  </a:cubicBezTo>
                  <a:cubicBezTo>
                    <a:pt x="2" y="34"/>
                    <a:pt x="0" y="30"/>
                    <a:pt x="0" y="17"/>
                  </a:cubicBezTo>
                  <a:cubicBezTo>
                    <a:pt x="0" y="8"/>
                    <a:pt x="1" y="0"/>
                    <a:pt x="12" y="0"/>
                  </a:cubicBezTo>
                  <a:cubicBezTo>
                    <a:pt x="19" y="0"/>
                    <a:pt x="23" y="4"/>
                    <a:pt x="23" y="11"/>
                  </a:cubicBezTo>
                  <a:lnTo>
                    <a:pt x="16" y="11"/>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6" name="Freeform 13">
              <a:extLst>
                <a:ext uri="{FF2B5EF4-FFF2-40B4-BE49-F238E27FC236}">
                  <a16:creationId xmlns:a16="http://schemas.microsoft.com/office/drawing/2014/main" id="{57FEAAD5-5391-4557-9A5D-17DD21AA6821}"/>
                </a:ext>
              </a:extLst>
            </p:cNvPr>
            <p:cNvSpPr>
              <a:spLocks/>
            </p:cNvSpPr>
            <p:nvPr/>
          </p:nvSpPr>
          <p:spPr bwMode="auto">
            <a:xfrm>
              <a:off x="5144" y="225"/>
              <a:ext cx="19" cy="36"/>
            </a:xfrm>
            <a:custGeom>
              <a:avLst/>
              <a:gdLst>
                <a:gd name="T0" fmla="*/ 0 w 19"/>
                <a:gd name="T1" fmla="*/ 36 h 36"/>
                <a:gd name="T2" fmla="*/ 0 w 19"/>
                <a:gd name="T3" fmla="*/ 0 h 36"/>
                <a:gd name="T4" fmla="*/ 19 w 19"/>
                <a:gd name="T5" fmla="*/ 0 h 36"/>
                <a:gd name="T6" fmla="*/ 19 w 19"/>
                <a:gd name="T7" fmla="*/ 5 h 36"/>
                <a:gd name="T8" fmla="*/ 8 w 19"/>
                <a:gd name="T9" fmla="*/ 5 h 36"/>
                <a:gd name="T10" fmla="*/ 8 w 19"/>
                <a:gd name="T11" fmla="*/ 14 h 36"/>
                <a:gd name="T12" fmla="*/ 18 w 19"/>
                <a:gd name="T13" fmla="*/ 14 h 36"/>
                <a:gd name="T14" fmla="*/ 18 w 19"/>
                <a:gd name="T15" fmla="*/ 19 h 36"/>
                <a:gd name="T16" fmla="*/ 8 w 19"/>
                <a:gd name="T17" fmla="*/ 19 h 36"/>
                <a:gd name="T18" fmla="*/ 8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8" y="5"/>
                  </a:lnTo>
                  <a:lnTo>
                    <a:pt x="8" y="14"/>
                  </a:lnTo>
                  <a:lnTo>
                    <a:pt x="18" y="14"/>
                  </a:lnTo>
                  <a:lnTo>
                    <a:pt x="18" y="19"/>
                  </a:lnTo>
                  <a:lnTo>
                    <a:pt x="8" y="19"/>
                  </a:lnTo>
                  <a:lnTo>
                    <a:pt x="8"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7" name="Freeform 14">
              <a:extLst>
                <a:ext uri="{FF2B5EF4-FFF2-40B4-BE49-F238E27FC236}">
                  <a16:creationId xmlns:a16="http://schemas.microsoft.com/office/drawing/2014/main" id="{954CEBE5-E813-4BA4-8F25-4C82798A9954}"/>
                </a:ext>
              </a:extLst>
            </p:cNvPr>
            <p:cNvSpPr>
              <a:spLocks/>
            </p:cNvSpPr>
            <p:nvPr/>
          </p:nvSpPr>
          <p:spPr bwMode="auto">
            <a:xfrm>
              <a:off x="5169" y="225"/>
              <a:ext cx="18" cy="36"/>
            </a:xfrm>
            <a:custGeom>
              <a:avLst/>
              <a:gdLst>
                <a:gd name="T0" fmla="*/ 0 w 18"/>
                <a:gd name="T1" fmla="*/ 36 h 36"/>
                <a:gd name="T2" fmla="*/ 0 w 18"/>
                <a:gd name="T3" fmla="*/ 0 h 36"/>
                <a:gd name="T4" fmla="*/ 7 w 18"/>
                <a:gd name="T5" fmla="*/ 0 h 36"/>
                <a:gd name="T6" fmla="*/ 7 w 18"/>
                <a:gd name="T7" fmla="*/ 29 h 36"/>
                <a:gd name="T8" fmla="*/ 18 w 18"/>
                <a:gd name="T9" fmla="*/ 29 h 36"/>
                <a:gd name="T10" fmla="*/ 18 w 18"/>
                <a:gd name="T11" fmla="*/ 36 h 36"/>
                <a:gd name="T12" fmla="*/ 0 w 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8" h="36">
                  <a:moveTo>
                    <a:pt x="0" y="36"/>
                  </a:moveTo>
                  <a:lnTo>
                    <a:pt x="0" y="0"/>
                  </a:lnTo>
                  <a:lnTo>
                    <a:pt x="7" y="0"/>
                  </a:lnTo>
                  <a:lnTo>
                    <a:pt x="7" y="29"/>
                  </a:lnTo>
                  <a:lnTo>
                    <a:pt x="18" y="29"/>
                  </a:lnTo>
                  <a:lnTo>
                    <a:pt x="1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8" name="Freeform 15">
              <a:extLst>
                <a:ext uri="{FF2B5EF4-FFF2-40B4-BE49-F238E27FC236}">
                  <a16:creationId xmlns:a16="http://schemas.microsoft.com/office/drawing/2014/main" id="{EAB1A15C-C2D8-4F53-9D76-2DC6EA8B022E}"/>
                </a:ext>
              </a:extLst>
            </p:cNvPr>
            <p:cNvSpPr>
              <a:spLocks/>
            </p:cNvSpPr>
            <p:nvPr/>
          </p:nvSpPr>
          <p:spPr bwMode="auto">
            <a:xfrm>
              <a:off x="5190" y="225"/>
              <a:ext cx="20" cy="36"/>
            </a:xfrm>
            <a:custGeom>
              <a:avLst/>
              <a:gdLst>
                <a:gd name="T0" fmla="*/ 0 w 20"/>
                <a:gd name="T1" fmla="*/ 36 h 36"/>
                <a:gd name="T2" fmla="*/ 0 w 20"/>
                <a:gd name="T3" fmla="*/ 0 h 36"/>
                <a:gd name="T4" fmla="*/ 19 w 20"/>
                <a:gd name="T5" fmla="*/ 0 h 36"/>
                <a:gd name="T6" fmla="*/ 19 w 20"/>
                <a:gd name="T7" fmla="*/ 5 h 36"/>
                <a:gd name="T8" fmla="*/ 7 w 20"/>
                <a:gd name="T9" fmla="*/ 5 h 36"/>
                <a:gd name="T10" fmla="*/ 7 w 20"/>
                <a:gd name="T11" fmla="*/ 14 h 36"/>
                <a:gd name="T12" fmla="*/ 19 w 20"/>
                <a:gd name="T13" fmla="*/ 14 h 36"/>
                <a:gd name="T14" fmla="*/ 19 w 20"/>
                <a:gd name="T15" fmla="*/ 19 h 36"/>
                <a:gd name="T16" fmla="*/ 7 w 20"/>
                <a:gd name="T17" fmla="*/ 19 h 36"/>
                <a:gd name="T18" fmla="*/ 7 w 20"/>
                <a:gd name="T19" fmla="*/ 30 h 36"/>
                <a:gd name="T20" fmla="*/ 20 w 20"/>
                <a:gd name="T21" fmla="*/ 30 h 36"/>
                <a:gd name="T22" fmla="*/ 20 w 20"/>
                <a:gd name="T23" fmla="*/ 36 h 36"/>
                <a:gd name="T24" fmla="*/ 0 w 2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6">
                  <a:moveTo>
                    <a:pt x="0" y="36"/>
                  </a:moveTo>
                  <a:lnTo>
                    <a:pt x="0" y="0"/>
                  </a:lnTo>
                  <a:lnTo>
                    <a:pt x="19" y="0"/>
                  </a:lnTo>
                  <a:lnTo>
                    <a:pt x="19" y="5"/>
                  </a:lnTo>
                  <a:lnTo>
                    <a:pt x="7" y="5"/>
                  </a:lnTo>
                  <a:lnTo>
                    <a:pt x="7" y="14"/>
                  </a:lnTo>
                  <a:lnTo>
                    <a:pt x="19" y="14"/>
                  </a:lnTo>
                  <a:lnTo>
                    <a:pt x="19" y="19"/>
                  </a:lnTo>
                  <a:lnTo>
                    <a:pt x="7" y="19"/>
                  </a:lnTo>
                  <a:lnTo>
                    <a:pt x="7" y="30"/>
                  </a:lnTo>
                  <a:lnTo>
                    <a:pt x="20" y="30"/>
                  </a:lnTo>
                  <a:lnTo>
                    <a:pt x="20"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9" name="Freeform 16">
              <a:extLst>
                <a:ext uri="{FF2B5EF4-FFF2-40B4-BE49-F238E27FC236}">
                  <a16:creationId xmlns:a16="http://schemas.microsoft.com/office/drawing/2014/main" id="{EC2367B7-4791-4F45-A8AB-9316A905CEF8}"/>
                </a:ext>
              </a:extLst>
            </p:cNvPr>
            <p:cNvSpPr>
              <a:spLocks/>
            </p:cNvSpPr>
            <p:nvPr/>
          </p:nvSpPr>
          <p:spPr bwMode="auto">
            <a:xfrm>
              <a:off x="5214"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0" name="Freeform 17">
              <a:extLst>
                <a:ext uri="{FF2B5EF4-FFF2-40B4-BE49-F238E27FC236}">
                  <a16:creationId xmlns:a16="http://schemas.microsoft.com/office/drawing/2014/main" id="{0051E21E-F922-4D20-BC8B-5E971296C212}"/>
                </a:ext>
              </a:extLst>
            </p:cNvPr>
            <p:cNvSpPr>
              <a:spLocks/>
            </p:cNvSpPr>
            <p:nvPr/>
          </p:nvSpPr>
          <p:spPr bwMode="auto">
            <a:xfrm>
              <a:off x="5239" y="225"/>
              <a:ext cx="24" cy="36"/>
            </a:xfrm>
            <a:custGeom>
              <a:avLst/>
              <a:gdLst>
                <a:gd name="T0" fmla="*/ 24 w 24"/>
                <a:gd name="T1" fmla="*/ 0 h 36"/>
                <a:gd name="T2" fmla="*/ 24 w 24"/>
                <a:gd name="T3" fmla="*/ 5 h 36"/>
                <a:gd name="T4" fmla="*/ 16 w 24"/>
                <a:gd name="T5" fmla="*/ 5 h 36"/>
                <a:gd name="T6" fmla="*/ 16 w 24"/>
                <a:gd name="T7" fmla="*/ 36 h 36"/>
                <a:gd name="T8" fmla="*/ 8 w 24"/>
                <a:gd name="T9" fmla="*/ 36 h 36"/>
                <a:gd name="T10" fmla="*/ 8 w 24"/>
                <a:gd name="T11" fmla="*/ 5 h 36"/>
                <a:gd name="T12" fmla="*/ 0 w 24"/>
                <a:gd name="T13" fmla="*/ 5 h 36"/>
                <a:gd name="T14" fmla="*/ 0 w 24"/>
                <a:gd name="T15" fmla="*/ 0 h 36"/>
                <a:gd name="T16" fmla="*/ 2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0"/>
                  </a:moveTo>
                  <a:lnTo>
                    <a:pt x="24" y="5"/>
                  </a:lnTo>
                  <a:lnTo>
                    <a:pt x="16" y="5"/>
                  </a:lnTo>
                  <a:lnTo>
                    <a:pt x="16" y="36"/>
                  </a:lnTo>
                  <a:lnTo>
                    <a:pt x="8" y="36"/>
                  </a:lnTo>
                  <a:lnTo>
                    <a:pt x="8" y="5"/>
                  </a:lnTo>
                  <a:lnTo>
                    <a:pt x="0" y="5"/>
                  </a:lnTo>
                  <a:lnTo>
                    <a:pt x="0" y="0"/>
                  </a:lnTo>
                  <a:lnTo>
                    <a:pt x="24"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1" name="Freeform 18">
              <a:extLst>
                <a:ext uri="{FF2B5EF4-FFF2-40B4-BE49-F238E27FC236}">
                  <a16:creationId xmlns:a16="http://schemas.microsoft.com/office/drawing/2014/main" id="{79DD786D-9BBE-47C1-BAD3-8717BD9A9606}"/>
                </a:ext>
              </a:extLst>
            </p:cNvPr>
            <p:cNvSpPr>
              <a:spLocks noEditPoints="1"/>
            </p:cNvSpPr>
            <p:nvPr/>
          </p:nvSpPr>
          <p:spPr bwMode="auto">
            <a:xfrm>
              <a:off x="5267" y="225"/>
              <a:ext cx="22" cy="36"/>
            </a:xfrm>
            <a:custGeom>
              <a:avLst/>
              <a:gdLst>
                <a:gd name="T0" fmla="*/ 7 w 21"/>
                <a:gd name="T1" fmla="*/ 33 h 33"/>
                <a:gd name="T2" fmla="*/ 0 w 21"/>
                <a:gd name="T3" fmla="*/ 33 h 33"/>
                <a:gd name="T4" fmla="*/ 0 w 21"/>
                <a:gd name="T5" fmla="*/ 0 h 33"/>
                <a:gd name="T6" fmla="*/ 13 w 21"/>
                <a:gd name="T7" fmla="*/ 0 h 33"/>
                <a:gd name="T8" fmla="*/ 21 w 21"/>
                <a:gd name="T9" fmla="*/ 8 h 33"/>
                <a:gd name="T10" fmla="*/ 14 w 21"/>
                <a:gd name="T11" fmla="*/ 16 h 33"/>
                <a:gd name="T12" fmla="*/ 14 w 21"/>
                <a:gd name="T13" fmla="*/ 17 h 33"/>
                <a:gd name="T14" fmla="*/ 20 w 21"/>
                <a:gd name="T15" fmla="*/ 23 h 33"/>
                <a:gd name="T16" fmla="*/ 21 w 21"/>
                <a:gd name="T17" fmla="*/ 33 h 33"/>
                <a:gd name="T18" fmla="*/ 14 w 21"/>
                <a:gd name="T19" fmla="*/ 33 h 33"/>
                <a:gd name="T20" fmla="*/ 14 w 21"/>
                <a:gd name="T21" fmla="*/ 26 h 33"/>
                <a:gd name="T22" fmla="*/ 9 w 21"/>
                <a:gd name="T23" fmla="*/ 19 h 33"/>
                <a:gd name="T24" fmla="*/ 7 w 21"/>
                <a:gd name="T25" fmla="*/ 19 h 33"/>
                <a:gd name="T26" fmla="*/ 7 w 21"/>
                <a:gd name="T27" fmla="*/ 33 h 33"/>
                <a:gd name="T28" fmla="*/ 7 w 21"/>
                <a:gd name="T29" fmla="*/ 14 h 33"/>
                <a:gd name="T30" fmla="*/ 10 w 21"/>
                <a:gd name="T31" fmla="*/ 14 h 33"/>
                <a:gd name="T32" fmla="*/ 14 w 21"/>
                <a:gd name="T33" fmla="*/ 9 h 33"/>
                <a:gd name="T34" fmla="*/ 10 w 21"/>
                <a:gd name="T35" fmla="*/ 5 h 33"/>
                <a:gd name="T36" fmla="*/ 7 w 21"/>
                <a:gd name="T37" fmla="*/ 5 h 33"/>
                <a:gd name="T38" fmla="*/ 7 w 21"/>
                <a:gd name="T3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3">
                  <a:moveTo>
                    <a:pt x="7" y="33"/>
                  </a:moveTo>
                  <a:cubicBezTo>
                    <a:pt x="0" y="33"/>
                    <a:pt x="0" y="33"/>
                    <a:pt x="0" y="33"/>
                  </a:cubicBezTo>
                  <a:cubicBezTo>
                    <a:pt x="0" y="0"/>
                    <a:pt x="0" y="0"/>
                    <a:pt x="0" y="0"/>
                  </a:cubicBezTo>
                  <a:cubicBezTo>
                    <a:pt x="13" y="0"/>
                    <a:pt x="13" y="0"/>
                    <a:pt x="13" y="0"/>
                  </a:cubicBezTo>
                  <a:cubicBezTo>
                    <a:pt x="18" y="0"/>
                    <a:pt x="21" y="3"/>
                    <a:pt x="21" y="8"/>
                  </a:cubicBezTo>
                  <a:cubicBezTo>
                    <a:pt x="21" y="13"/>
                    <a:pt x="19" y="16"/>
                    <a:pt x="14" y="16"/>
                  </a:cubicBezTo>
                  <a:cubicBezTo>
                    <a:pt x="14" y="17"/>
                    <a:pt x="14" y="17"/>
                    <a:pt x="14" y="17"/>
                  </a:cubicBezTo>
                  <a:cubicBezTo>
                    <a:pt x="16" y="17"/>
                    <a:pt x="20" y="17"/>
                    <a:pt x="20" y="23"/>
                  </a:cubicBezTo>
                  <a:cubicBezTo>
                    <a:pt x="20" y="25"/>
                    <a:pt x="21" y="31"/>
                    <a:pt x="21" y="33"/>
                  </a:cubicBezTo>
                  <a:cubicBezTo>
                    <a:pt x="14" y="33"/>
                    <a:pt x="14" y="33"/>
                    <a:pt x="14" y="33"/>
                  </a:cubicBezTo>
                  <a:cubicBezTo>
                    <a:pt x="14" y="31"/>
                    <a:pt x="14" y="29"/>
                    <a:pt x="14" y="26"/>
                  </a:cubicBezTo>
                  <a:cubicBezTo>
                    <a:pt x="14" y="22"/>
                    <a:pt x="14" y="19"/>
                    <a:pt x="9" y="19"/>
                  </a:cubicBezTo>
                  <a:cubicBezTo>
                    <a:pt x="7" y="19"/>
                    <a:pt x="7" y="19"/>
                    <a:pt x="7" y="19"/>
                  </a:cubicBezTo>
                  <a:lnTo>
                    <a:pt x="7" y="33"/>
                  </a:lnTo>
                  <a:close/>
                  <a:moveTo>
                    <a:pt x="7" y="14"/>
                  </a:moveTo>
                  <a:cubicBezTo>
                    <a:pt x="10" y="14"/>
                    <a:pt x="10" y="14"/>
                    <a:pt x="10" y="14"/>
                  </a:cubicBezTo>
                  <a:cubicBezTo>
                    <a:pt x="13" y="14"/>
                    <a:pt x="14" y="11"/>
                    <a:pt x="14" y="9"/>
                  </a:cubicBezTo>
                  <a:cubicBezTo>
                    <a:pt x="14" y="6"/>
                    <a:pt x="12" y="5"/>
                    <a:pt x="10" y="5"/>
                  </a:cubicBezTo>
                  <a:cubicBezTo>
                    <a:pt x="7" y="5"/>
                    <a:pt x="7" y="5"/>
                    <a:pt x="7" y="5"/>
                  </a:cubicBezTo>
                  <a:lnTo>
                    <a:pt x="7"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2" name="Freeform 19">
              <a:extLst>
                <a:ext uri="{FF2B5EF4-FFF2-40B4-BE49-F238E27FC236}">
                  <a16:creationId xmlns:a16="http://schemas.microsoft.com/office/drawing/2014/main" id="{07BDC4A1-6DF3-4DBE-A9FD-89400B2B975B}"/>
                </a:ext>
              </a:extLst>
            </p:cNvPr>
            <p:cNvSpPr>
              <a:spLocks noEditPoints="1"/>
            </p:cNvSpPr>
            <p:nvPr/>
          </p:nvSpPr>
          <p:spPr bwMode="auto">
            <a:xfrm>
              <a:off x="5293" y="224"/>
              <a:ext cx="25" cy="37"/>
            </a:xfrm>
            <a:custGeom>
              <a:avLst/>
              <a:gdLst>
                <a:gd name="T0" fmla="*/ 0 w 23"/>
                <a:gd name="T1" fmla="*/ 17 h 34"/>
                <a:gd name="T2" fmla="*/ 12 w 23"/>
                <a:gd name="T3" fmla="*/ 0 h 34"/>
                <a:gd name="T4" fmla="*/ 23 w 23"/>
                <a:gd name="T5" fmla="*/ 17 h 34"/>
                <a:gd name="T6" fmla="*/ 12 w 23"/>
                <a:gd name="T7" fmla="*/ 34 h 34"/>
                <a:gd name="T8" fmla="*/ 0 w 23"/>
                <a:gd name="T9" fmla="*/ 17 h 34"/>
                <a:gd name="T10" fmla="*/ 16 w 23"/>
                <a:gd name="T11" fmla="*/ 17 h 34"/>
                <a:gd name="T12" fmla="*/ 12 w 23"/>
                <a:gd name="T13" fmla="*/ 5 h 34"/>
                <a:gd name="T14" fmla="*/ 7 w 23"/>
                <a:gd name="T15" fmla="*/ 17 h 34"/>
                <a:gd name="T16" fmla="*/ 12 w 23"/>
                <a:gd name="T17" fmla="*/ 29 h 34"/>
                <a:gd name="T18" fmla="*/ 16 w 23"/>
                <a:gd name="T1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4">
                  <a:moveTo>
                    <a:pt x="0" y="17"/>
                  </a:moveTo>
                  <a:cubicBezTo>
                    <a:pt x="0" y="8"/>
                    <a:pt x="0" y="0"/>
                    <a:pt x="12" y="0"/>
                  </a:cubicBezTo>
                  <a:cubicBezTo>
                    <a:pt x="23" y="0"/>
                    <a:pt x="23" y="8"/>
                    <a:pt x="23" y="17"/>
                  </a:cubicBezTo>
                  <a:cubicBezTo>
                    <a:pt x="23" y="26"/>
                    <a:pt x="23" y="34"/>
                    <a:pt x="12" y="34"/>
                  </a:cubicBezTo>
                  <a:cubicBezTo>
                    <a:pt x="0" y="34"/>
                    <a:pt x="0" y="26"/>
                    <a:pt x="0" y="17"/>
                  </a:cubicBezTo>
                  <a:close/>
                  <a:moveTo>
                    <a:pt x="16" y="17"/>
                  </a:moveTo>
                  <a:cubicBezTo>
                    <a:pt x="16" y="9"/>
                    <a:pt x="16" y="5"/>
                    <a:pt x="12" y="5"/>
                  </a:cubicBezTo>
                  <a:cubicBezTo>
                    <a:pt x="8" y="5"/>
                    <a:pt x="7" y="9"/>
                    <a:pt x="7" y="17"/>
                  </a:cubicBezTo>
                  <a:cubicBezTo>
                    <a:pt x="7" y="26"/>
                    <a:pt x="8" y="29"/>
                    <a:pt x="12" y="29"/>
                  </a:cubicBezTo>
                  <a:cubicBezTo>
                    <a:pt x="16" y="29"/>
                    <a:pt x="16" y="26"/>
                    <a:pt x="16"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3" name="Rectangle 20">
              <a:extLst>
                <a:ext uri="{FF2B5EF4-FFF2-40B4-BE49-F238E27FC236}">
                  <a16:creationId xmlns:a16="http://schemas.microsoft.com/office/drawing/2014/main" id="{87BF760B-F544-46D5-B7B8-4D2F75E925A3}"/>
                </a:ext>
              </a:extLst>
            </p:cNvPr>
            <p:cNvSpPr>
              <a:spLocks noChangeArrowheads="1"/>
            </p:cNvSpPr>
            <p:nvPr/>
          </p:nvSpPr>
          <p:spPr bwMode="auto">
            <a:xfrm>
              <a:off x="5323" y="244"/>
              <a:ext cx="12" cy="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4" name="Freeform 21">
              <a:extLst>
                <a:ext uri="{FF2B5EF4-FFF2-40B4-BE49-F238E27FC236}">
                  <a16:creationId xmlns:a16="http://schemas.microsoft.com/office/drawing/2014/main" id="{0E3DE60B-82A5-4DA8-9829-F7F135DE58C1}"/>
                </a:ext>
              </a:extLst>
            </p:cNvPr>
            <p:cNvSpPr>
              <a:spLocks/>
            </p:cNvSpPr>
            <p:nvPr/>
          </p:nvSpPr>
          <p:spPr bwMode="auto">
            <a:xfrm>
              <a:off x="5340" y="225"/>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7 h 36"/>
                <a:gd name="T20" fmla="*/ 28 w 35"/>
                <a:gd name="T21" fmla="*/ 7 h 36"/>
                <a:gd name="T22" fmla="*/ 21 w 35"/>
                <a:gd name="T23" fmla="*/ 36 h 36"/>
                <a:gd name="T24" fmla="*/ 14 w 35"/>
                <a:gd name="T25" fmla="*/ 36 h 36"/>
                <a:gd name="T26" fmla="*/ 8 w 35"/>
                <a:gd name="T27" fmla="*/ 7 h 36"/>
                <a:gd name="T28" fmla="*/ 8 w 35"/>
                <a:gd name="T29" fmla="*/ 7 h 36"/>
                <a:gd name="T30" fmla="*/ 8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7"/>
                  </a:lnTo>
                  <a:lnTo>
                    <a:pt x="28" y="7"/>
                  </a:lnTo>
                  <a:lnTo>
                    <a:pt x="21" y="36"/>
                  </a:lnTo>
                  <a:lnTo>
                    <a:pt x="14" y="36"/>
                  </a:lnTo>
                  <a:lnTo>
                    <a:pt x="8" y="7"/>
                  </a:lnTo>
                  <a:lnTo>
                    <a:pt x="8" y="7"/>
                  </a:lnTo>
                  <a:lnTo>
                    <a:pt x="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5" name="Freeform 22">
              <a:extLst>
                <a:ext uri="{FF2B5EF4-FFF2-40B4-BE49-F238E27FC236}">
                  <a16:creationId xmlns:a16="http://schemas.microsoft.com/office/drawing/2014/main" id="{86BBE413-5BB8-421C-BEB7-939E43DCADB1}"/>
                </a:ext>
              </a:extLst>
            </p:cNvPr>
            <p:cNvSpPr>
              <a:spLocks/>
            </p:cNvSpPr>
            <p:nvPr/>
          </p:nvSpPr>
          <p:spPr bwMode="auto">
            <a:xfrm>
              <a:off x="5382" y="225"/>
              <a:ext cx="19" cy="36"/>
            </a:xfrm>
            <a:custGeom>
              <a:avLst/>
              <a:gdLst>
                <a:gd name="T0" fmla="*/ 0 w 19"/>
                <a:gd name="T1" fmla="*/ 36 h 36"/>
                <a:gd name="T2" fmla="*/ 0 w 19"/>
                <a:gd name="T3" fmla="*/ 0 h 36"/>
                <a:gd name="T4" fmla="*/ 19 w 19"/>
                <a:gd name="T5" fmla="*/ 0 h 36"/>
                <a:gd name="T6" fmla="*/ 19 w 19"/>
                <a:gd name="T7" fmla="*/ 5 h 36"/>
                <a:gd name="T8" fmla="*/ 7 w 19"/>
                <a:gd name="T9" fmla="*/ 5 h 36"/>
                <a:gd name="T10" fmla="*/ 7 w 19"/>
                <a:gd name="T11" fmla="*/ 14 h 36"/>
                <a:gd name="T12" fmla="*/ 18 w 19"/>
                <a:gd name="T13" fmla="*/ 14 h 36"/>
                <a:gd name="T14" fmla="*/ 18 w 19"/>
                <a:gd name="T15" fmla="*/ 19 h 36"/>
                <a:gd name="T16" fmla="*/ 7 w 19"/>
                <a:gd name="T17" fmla="*/ 19 h 36"/>
                <a:gd name="T18" fmla="*/ 7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7" y="5"/>
                  </a:lnTo>
                  <a:lnTo>
                    <a:pt x="7" y="14"/>
                  </a:lnTo>
                  <a:lnTo>
                    <a:pt x="18" y="14"/>
                  </a:lnTo>
                  <a:lnTo>
                    <a:pt x="18" y="19"/>
                  </a:lnTo>
                  <a:lnTo>
                    <a:pt x="7" y="19"/>
                  </a:lnTo>
                  <a:lnTo>
                    <a:pt x="7"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6" name="Freeform 23">
              <a:extLst>
                <a:ext uri="{FF2B5EF4-FFF2-40B4-BE49-F238E27FC236}">
                  <a16:creationId xmlns:a16="http://schemas.microsoft.com/office/drawing/2014/main" id="{F61FECE7-4F20-43F6-AD16-18AFEDF2AE08}"/>
                </a:ext>
              </a:extLst>
            </p:cNvPr>
            <p:cNvSpPr>
              <a:spLocks/>
            </p:cNvSpPr>
            <p:nvPr/>
          </p:nvSpPr>
          <p:spPr bwMode="auto">
            <a:xfrm>
              <a:off x="5405" y="224"/>
              <a:ext cx="24" cy="37"/>
            </a:xfrm>
            <a:custGeom>
              <a:avLst/>
              <a:gdLst>
                <a:gd name="T0" fmla="*/ 0 w 22"/>
                <a:gd name="T1" fmla="*/ 17 h 34"/>
                <a:gd name="T2" fmla="*/ 12 w 22"/>
                <a:gd name="T3" fmla="*/ 0 h 34"/>
                <a:gd name="T4" fmla="*/ 22 w 22"/>
                <a:gd name="T5" fmla="*/ 11 h 34"/>
                <a:gd name="T6" fmla="*/ 15 w 22"/>
                <a:gd name="T7" fmla="*/ 11 h 34"/>
                <a:gd name="T8" fmla="*/ 12 w 22"/>
                <a:gd name="T9" fmla="*/ 5 h 34"/>
                <a:gd name="T10" fmla="*/ 8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2" y="11"/>
                  </a:cubicBezTo>
                  <a:cubicBezTo>
                    <a:pt x="15" y="11"/>
                    <a:pt x="15" y="11"/>
                    <a:pt x="15" y="11"/>
                  </a:cubicBezTo>
                  <a:cubicBezTo>
                    <a:pt x="15" y="7"/>
                    <a:pt x="14" y="5"/>
                    <a:pt x="12" y="5"/>
                  </a:cubicBezTo>
                  <a:cubicBezTo>
                    <a:pt x="8" y="5"/>
                    <a:pt x="8" y="9"/>
                    <a:pt x="8" y="17"/>
                  </a:cubicBezTo>
                  <a:cubicBezTo>
                    <a:pt x="8"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7" name="Freeform 24">
              <a:extLst>
                <a:ext uri="{FF2B5EF4-FFF2-40B4-BE49-F238E27FC236}">
                  <a16:creationId xmlns:a16="http://schemas.microsoft.com/office/drawing/2014/main" id="{027C0E43-EBD2-4381-9C3E-762012468BC0}"/>
                </a:ext>
              </a:extLst>
            </p:cNvPr>
            <p:cNvSpPr>
              <a:spLocks/>
            </p:cNvSpPr>
            <p:nvPr/>
          </p:nvSpPr>
          <p:spPr bwMode="auto">
            <a:xfrm>
              <a:off x="5434" y="225"/>
              <a:ext cx="23" cy="36"/>
            </a:xfrm>
            <a:custGeom>
              <a:avLst/>
              <a:gdLst>
                <a:gd name="T0" fmla="*/ 16 w 23"/>
                <a:gd name="T1" fmla="*/ 14 h 36"/>
                <a:gd name="T2" fmla="*/ 16 w 23"/>
                <a:gd name="T3" fmla="*/ 0 h 36"/>
                <a:gd name="T4" fmla="*/ 23 w 23"/>
                <a:gd name="T5" fmla="*/ 0 h 36"/>
                <a:gd name="T6" fmla="*/ 23 w 23"/>
                <a:gd name="T7" fmla="*/ 36 h 36"/>
                <a:gd name="T8" fmla="*/ 16 w 23"/>
                <a:gd name="T9" fmla="*/ 36 h 36"/>
                <a:gd name="T10" fmla="*/ 16 w 23"/>
                <a:gd name="T11" fmla="*/ 19 h 36"/>
                <a:gd name="T12" fmla="*/ 7 w 23"/>
                <a:gd name="T13" fmla="*/ 19 h 36"/>
                <a:gd name="T14" fmla="*/ 7 w 23"/>
                <a:gd name="T15" fmla="*/ 36 h 36"/>
                <a:gd name="T16" fmla="*/ 0 w 23"/>
                <a:gd name="T17" fmla="*/ 36 h 36"/>
                <a:gd name="T18" fmla="*/ 0 w 23"/>
                <a:gd name="T19" fmla="*/ 0 h 36"/>
                <a:gd name="T20" fmla="*/ 7 w 23"/>
                <a:gd name="T21" fmla="*/ 0 h 36"/>
                <a:gd name="T22" fmla="*/ 7 w 23"/>
                <a:gd name="T23" fmla="*/ 14 h 36"/>
                <a:gd name="T24" fmla="*/ 16 w 23"/>
                <a:gd name="T2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16" y="14"/>
                  </a:moveTo>
                  <a:lnTo>
                    <a:pt x="16" y="0"/>
                  </a:lnTo>
                  <a:lnTo>
                    <a:pt x="23" y="0"/>
                  </a:lnTo>
                  <a:lnTo>
                    <a:pt x="23" y="36"/>
                  </a:lnTo>
                  <a:lnTo>
                    <a:pt x="16" y="36"/>
                  </a:lnTo>
                  <a:lnTo>
                    <a:pt x="16" y="19"/>
                  </a:lnTo>
                  <a:lnTo>
                    <a:pt x="7" y="19"/>
                  </a:lnTo>
                  <a:lnTo>
                    <a:pt x="7" y="36"/>
                  </a:lnTo>
                  <a:lnTo>
                    <a:pt x="0" y="36"/>
                  </a:lnTo>
                  <a:lnTo>
                    <a:pt x="0" y="0"/>
                  </a:lnTo>
                  <a:lnTo>
                    <a:pt x="7" y="0"/>
                  </a:lnTo>
                  <a:lnTo>
                    <a:pt x="7" y="14"/>
                  </a:lnTo>
                  <a:lnTo>
                    <a:pt x="16"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8" name="Freeform 25">
              <a:extLst>
                <a:ext uri="{FF2B5EF4-FFF2-40B4-BE49-F238E27FC236}">
                  <a16:creationId xmlns:a16="http://schemas.microsoft.com/office/drawing/2014/main" id="{293C20E1-824C-4919-8F25-620E8A695739}"/>
                </a:ext>
              </a:extLst>
            </p:cNvPr>
            <p:cNvSpPr>
              <a:spLocks noEditPoints="1"/>
            </p:cNvSpPr>
            <p:nvPr/>
          </p:nvSpPr>
          <p:spPr bwMode="auto">
            <a:xfrm>
              <a:off x="5460" y="225"/>
              <a:ext cx="30" cy="36"/>
            </a:xfrm>
            <a:custGeom>
              <a:avLst/>
              <a:gdLst>
                <a:gd name="T0" fmla="*/ 0 w 30"/>
                <a:gd name="T1" fmla="*/ 36 h 36"/>
                <a:gd name="T2" fmla="*/ 10 w 30"/>
                <a:gd name="T3" fmla="*/ 0 h 36"/>
                <a:gd name="T4" fmla="*/ 21 w 30"/>
                <a:gd name="T5" fmla="*/ 0 h 36"/>
                <a:gd name="T6" fmla="*/ 30 w 30"/>
                <a:gd name="T7" fmla="*/ 36 h 36"/>
                <a:gd name="T8" fmla="*/ 22 w 30"/>
                <a:gd name="T9" fmla="*/ 36 h 36"/>
                <a:gd name="T10" fmla="*/ 20 w 30"/>
                <a:gd name="T11" fmla="*/ 27 h 36"/>
                <a:gd name="T12" fmla="*/ 10 w 30"/>
                <a:gd name="T13" fmla="*/ 27 h 36"/>
                <a:gd name="T14" fmla="*/ 8 w 30"/>
                <a:gd name="T15" fmla="*/ 36 h 36"/>
                <a:gd name="T16" fmla="*/ 0 w 30"/>
                <a:gd name="T17" fmla="*/ 36 h 36"/>
                <a:gd name="T18" fmla="*/ 15 w 30"/>
                <a:gd name="T19" fmla="*/ 6 h 36"/>
                <a:gd name="T20" fmla="*/ 14 w 30"/>
                <a:gd name="T21" fmla="*/ 6 h 36"/>
                <a:gd name="T22" fmla="*/ 11 w 30"/>
                <a:gd name="T23" fmla="*/ 21 h 36"/>
                <a:gd name="T24" fmla="*/ 19 w 30"/>
                <a:gd name="T25" fmla="*/ 21 h 36"/>
                <a:gd name="T26" fmla="*/ 15 w 30"/>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0" y="36"/>
                  </a:moveTo>
                  <a:lnTo>
                    <a:pt x="10" y="0"/>
                  </a:lnTo>
                  <a:lnTo>
                    <a:pt x="21" y="0"/>
                  </a:lnTo>
                  <a:lnTo>
                    <a:pt x="30" y="36"/>
                  </a:lnTo>
                  <a:lnTo>
                    <a:pt x="22" y="36"/>
                  </a:lnTo>
                  <a:lnTo>
                    <a:pt x="20" y="27"/>
                  </a:lnTo>
                  <a:lnTo>
                    <a:pt x="10" y="27"/>
                  </a:lnTo>
                  <a:lnTo>
                    <a:pt x="8" y="36"/>
                  </a:lnTo>
                  <a:lnTo>
                    <a:pt x="0" y="36"/>
                  </a:lnTo>
                  <a:close/>
                  <a:moveTo>
                    <a:pt x="15" y="6"/>
                  </a:moveTo>
                  <a:lnTo>
                    <a:pt x="14" y="6"/>
                  </a:lnTo>
                  <a:lnTo>
                    <a:pt x="11" y="21"/>
                  </a:lnTo>
                  <a:lnTo>
                    <a:pt x="19" y="21"/>
                  </a:lnTo>
                  <a:lnTo>
                    <a:pt x="15" y="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9" name="Freeform 26">
              <a:extLst>
                <a:ext uri="{FF2B5EF4-FFF2-40B4-BE49-F238E27FC236}">
                  <a16:creationId xmlns:a16="http://schemas.microsoft.com/office/drawing/2014/main" id="{9714ECD3-F17B-4BEC-82D4-FB490A6D74BE}"/>
                </a:ext>
              </a:extLst>
            </p:cNvPr>
            <p:cNvSpPr>
              <a:spLocks/>
            </p:cNvSpPr>
            <p:nvPr/>
          </p:nvSpPr>
          <p:spPr bwMode="auto">
            <a:xfrm>
              <a:off x="5494" y="225"/>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6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6"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20" name="Rectangle 27">
              <a:extLst>
                <a:ext uri="{FF2B5EF4-FFF2-40B4-BE49-F238E27FC236}">
                  <a16:creationId xmlns:a16="http://schemas.microsoft.com/office/drawing/2014/main" id="{DA13782A-F177-4AF7-B1C7-B619C375F701}"/>
                </a:ext>
              </a:extLst>
            </p:cNvPr>
            <p:cNvSpPr>
              <a:spLocks noChangeArrowheads="1"/>
            </p:cNvSpPr>
            <p:nvPr/>
          </p:nvSpPr>
          <p:spPr bwMode="auto">
            <a:xfrm>
              <a:off x="5527" y="225"/>
              <a:ext cx="7" cy="3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21" name="Freeform 28">
              <a:extLst>
                <a:ext uri="{FF2B5EF4-FFF2-40B4-BE49-F238E27FC236}">
                  <a16:creationId xmlns:a16="http://schemas.microsoft.com/office/drawing/2014/main" id="{67CD3325-B013-468C-AE96-E84A24800ABC}"/>
                </a:ext>
              </a:extLst>
            </p:cNvPr>
            <p:cNvSpPr>
              <a:spLocks/>
            </p:cNvSpPr>
            <p:nvPr/>
          </p:nvSpPr>
          <p:spPr bwMode="auto">
            <a:xfrm>
              <a:off x="5539"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22" name="Freeform 29">
              <a:extLst>
                <a:ext uri="{FF2B5EF4-FFF2-40B4-BE49-F238E27FC236}">
                  <a16:creationId xmlns:a16="http://schemas.microsoft.com/office/drawing/2014/main" id="{522BB67E-9067-49AF-BE7C-7C4175776722}"/>
                </a:ext>
              </a:extLst>
            </p:cNvPr>
            <p:cNvSpPr>
              <a:spLocks/>
            </p:cNvSpPr>
            <p:nvPr/>
          </p:nvSpPr>
          <p:spPr bwMode="auto">
            <a:xfrm>
              <a:off x="5566" y="224"/>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5 w 22"/>
                <a:gd name="T17" fmla="*/ 10 h 34"/>
                <a:gd name="T18" fmla="*/ 11 w 22"/>
                <a:gd name="T19" fmla="*/ 5 h 34"/>
                <a:gd name="T20" fmla="*/ 8 w 22"/>
                <a:gd name="T21" fmla="*/ 9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4" y="29"/>
                    <a:pt x="15" y="28"/>
                    <a:pt x="15" y="26"/>
                  </a:cubicBezTo>
                  <a:cubicBezTo>
                    <a:pt x="15" y="20"/>
                    <a:pt x="1" y="19"/>
                    <a:pt x="1" y="9"/>
                  </a:cubicBezTo>
                  <a:cubicBezTo>
                    <a:pt x="1" y="4"/>
                    <a:pt x="3" y="0"/>
                    <a:pt x="12" y="0"/>
                  </a:cubicBezTo>
                  <a:cubicBezTo>
                    <a:pt x="18" y="0"/>
                    <a:pt x="22" y="3"/>
                    <a:pt x="21" y="10"/>
                  </a:cubicBezTo>
                  <a:cubicBezTo>
                    <a:pt x="15" y="10"/>
                    <a:pt x="15" y="10"/>
                    <a:pt x="15" y="10"/>
                  </a:cubicBezTo>
                  <a:cubicBezTo>
                    <a:pt x="15" y="8"/>
                    <a:pt x="14" y="5"/>
                    <a:pt x="11" y="5"/>
                  </a:cubicBezTo>
                  <a:cubicBezTo>
                    <a:pt x="9" y="5"/>
                    <a:pt x="8" y="6"/>
                    <a:pt x="8" y="9"/>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23" name="Freeform 30">
              <a:extLst>
                <a:ext uri="{FF2B5EF4-FFF2-40B4-BE49-F238E27FC236}">
                  <a16:creationId xmlns:a16="http://schemas.microsoft.com/office/drawing/2014/main" id="{6D433708-AF6D-41C5-A3CD-0177C998DC67}"/>
                </a:ext>
              </a:extLst>
            </p:cNvPr>
            <p:cNvSpPr>
              <a:spLocks noEditPoints="1"/>
            </p:cNvSpPr>
            <p:nvPr/>
          </p:nvSpPr>
          <p:spPr bwMode="auto">
            <a:xfrm>
              <a:off x="4724" y="148"/>
              <a:ext cx="358" cy="138"/>
            </a:xfrm>
            <a:custGeom>
              <a:avLst/>
              <a:gdLst>
                <a:gd name="T0" fmla="*/ 60 w 336"/>
                <a:gd name="T1" fmla="*/ 44 h 126"/>
                <a:gd name="T2" fmla="*/ 71 w 336"/>
                <a:gd name="T3" fmla="*/ 55 h 126"/>
                <a:gd name="T4" fmla="*/ 59 w 336"/>
                <a:gd name="T5" fmla="*/ 50 h 126"/>
                <a:gd name="T6" fmla="*/ 72 w 336"/>
                <a:gd name="T7" fmla="*/ 68 h 126"/>
                <a:gd name="T8" fmla="*/ 46 w 336"/>
                <a:gd name="T9" fmla="*/ 71 h 126"/>
                <a:gd name="T10" fmla="*/ 56 w 336"/>
                <a:gd name="T11" fmla="*/ 72 h 126"/>
                <a:gd name="T12" fmla="*/ 63 w 336"/>
                <a:gd name="T13" fmla="*/ 70 h 126"/>
                <a:gd name="T14" fmla="*/ 47 w 336"/>
                <a:gd name="T15" fmla="*/ 49 h 126"/>
                <a:gd name="T16" fmla="*/ 280 w 336"/>
                <a:gd name="T17" fmla="*/ 81 h 126"/>
                <a:gd name="T18" fmla="*/ 267 w 336"/>
                <a:gd name="T19" fmla="*/ 70 h 126"/>
                <a:gd name="T20" fmla="*/ 279 w 336"/>
                <a:gd name="T21" fmla="*/ 44 h 126"/>
                <a:gd name="T22" fmla="*/ 292 w 336"/>
                <a:gd name="T23" fmla="*/ 55 h 126"/>
                <a:gd name="T24" fmla="*/ 283 w 336"/>
                <a:gd name="T25" fmla="*/ 54 h 126"/>
                <a:gd name="T26" fmla="*/ 279 w 336"/>
                <a:gd name="T27" fmla="*/ 50 h 126"/>
                <a:gd name="T28" fmla="*/ 276 w 336"/>
                <a:gd name="T29" fmla="*/ 70 h 126"/>
                <a:gd name="T30" fmla="*/ 283 w 336"/>
                <a:gd name="T31" fmla="*/ 72 h 126"/>
                <a:gd name="T32" fmla="*/ 279 w 336"/>
                <a:gd name="T33" fmla="*/ 66 h 126"/>
                <a:gd name="T34" fmla="*/ 292 w 336"/>
                <a:gd name="T35" fmla="*/ 70 h 126"/>
                <a:gd name="T36" fmla="*/ 334 w 336"/>
                <a:gd name="T37" fmla="*/ 34 h 126"/>
                <a:gd name="T38" fmla="*/ 92 w 336"/>
                <a:gd name="T39" fmla="*/ 49 h 126"/>
                <a:gd name="T40" fmla="*/ 84 w 336"/>
                <a:gd name="T41" fmla="*/ 45 h 126"/>
                <a:gd name="T42" fmla="*/ 96 w 336"/>
                <a:gd name="T43" fmla="*/ 80 h 126"/>
                <a:gd name="T44" fmla="*/ 143 w 336"/>
                <a:gd name="T45" fmla="*/ 49 h 126"/>
                <a:gd name="T46" fmla="*/ 122 w 336"/>
                <a:gd name="T47" fmla="*/ 49 h 126"/>
                <a:gd name="T48" fmla="*/ 113 w 336"/>
                <a:gd name="T49" fmla="*/ 80 h 126"/>
                <a:gd name="T50" fmla="*/ 132 w 336"/>
                <a:gd name="T51" fmla="*/ 71 h 126"/>
                <a:gd name="T52" fmla="*/ 151 w 336"/>
                <a:gd name="T53" fmla="*/ 45 h 126"/>
                <a:gd name="T54" fmla="*/ 186 w 336"/>
                <a:gd name="T55" fmla="*/ 73 h 126"/>
                <a:gd name="T56" fmla="*/ 160 w 336"/>
                <a:gd name="T57" fmla="*/ 68 h 126"/>
                <a:gd name="T58" fmla="*/ 173 w 336"/>
                <a:gd name="T59" fmla="*/ 75 h 126"/>
                <a:gd name="T60" fmla="*/ 161 w 336"/>
                <a:gd name="T61" fmla="*/ 56 h 126"/>
                <a:gd name="T62" fmla="*/ 183 w 336"/>
                <a:gd name="T63" fmla="*/ 47 h 126"/>
                <a:gd name="T64" fmla="*/ 176 w 336"/>
                <a:gd name="T65" fmla="*/ 55 h 126"/>
                <a:gd name="T66" fmla="*/ 170 w 336"/>
                <a:gd name="T67" fmla="*/ 52 h 126"/>
                <a:gd name="T68" fmla="*/ 186 w 336"/>
                <a:gd name="T69" fmla="*/ 73 h 126"/>
                <a:gd name="T70" fmla="*/ 206 w 336"/>
                <a:gd name="T71" fmla="*/ 81 h 126"/>
                <a:gd name="T72" fmla="*/ 194 w 336"/>
                <a:gd name="T73" fmla="*/ 45 h 126"/>
                <a:gd name="T74" fmla="*/ 203 w 336"/>
                <a:gd name="T75" fmla="*/ 72 h 126"/>
                <a:gd name="T76" fmla="*/ 209 w 336"/>
                <a:gd name="T77" fmla="*/ 71 h 126"/>
                <a:gd name="T78" fmla="*/ 219 w 336"/>
                <a:gd name="T79" fmla="*/ 70 h 126"/>
                <a:gd name="T80" fmla="*/ 237 w 336"/>
                <a:gd name="T81" fmla="*/ 52 h 126"/>
                <a:gd name="T82" fmla="*/ 228 w 336"/>
                <a:gd name="T83" fmla="*/ 80 h 126"/>
                <a:gd name="T84" fmla="*/ 249 w 336"/>
                <a:gd name="T85" fmla="*/ 72 h 126"/>
                <a:gd name="T86" fmla="*/ 258 w 336"/>
                <a:gd name="T87" fmla="*/ 4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126">
                  <a:moveTo>
                    <a:pt x="334" y="34"/>
                  </a:moveTo>
                  <a:cubicBezTo>
                    <a:pt x="330" y="8"/>
                    <a:pt x="252" y="0"/>
                    <a:pt x="160" y="16"/>
                  </a:cubicBezTo>
                  <a:cubicBezTo>
                    <a:pt x="122" y="23"/>
                    <a:pt x="87" y="33"/>
                    <a:pt x="60" y="44"/>
                  </a:cubicBezTo>
                  <a:cubicBezTo>
                    <a:pt x="64" y="44"/>
                    <a:pt x="67" y="45"/>
                    <a:pt x="69" y="47"/>
                  </a:cubicBezTo>
                  <a:cubicBezTo>
                    <a:pt x="70" y="48"/>
                    <a:pt x="71" y="50"/>
                    <a:pt x="71" y="53"/>
                  </a:cubicBezTo>
                  <a:cubicBezTo>
                    <a:pt x="71" y="55"/>
                    <a:pt x="71" y="55"/>
                    <a:pt x="71" y="55"/>
                  </a:cubicBezTo>
                  <a:cubicBezTo>
                    <a:pt x="62" y="55"/>
                    <a:pt x="62" y="55"/>
                    <a:pt x="62" y="55"/>
                  </a:cubicBezTo>
                  <a:cubicBezTo>
                    <a:pt x="62" y="53"/>
                    <a:pt x="62" y="53"/>
                    <a:pt x="62" y="53"/>
                  </a:cubicBezTo>
                  <a:cubicBezTo>
                    <a:pt x="62" y="51"/>
                    <a:pt x="61" y="50"/>
                    <a:pt x="59" y="50"/>
                  </a:cubicBezTo>
                  <a:cubicBezTo>
                    <a:pt x="57" y="50"/>
                    <a:pt x="56" y="51"/>
                    <a:pt x="56" y="52"/>
                  </a:cubicBezTo>
                  <a:cubicBezTo>
                    <a:pt x="56" y="53"/>
                    <a:pt x="56" y="53"/>
                    <a:pt x="56" y="54"/>
                  </a:cubicBezTo>
                  <a:cubicBezTo>
                    <a:pt x="57" y="58"/>
                    <a:pt x="70" y="60"/>
                    <a:pt x="72" y="68"/>
                  </a:cubicBezTo>
                  <a:cubicBezTo>
                    <a:pt x="72" y="68"/>
                    <a:pt x="72" y="70"/>
                    <a:pt x="72" y="73"/>
                  </a:cubicBezTo>
                  <a:cubicBezTo>
                    <a:pt x="71" y="79"/>
                    <a:pt x="66" y="81"/>
                    <a:pt x="59" y="81"/>
                  </a:cubicBezTo>
                  <a:cubicBezTo>
                    <a:pt x="50" y="81"/>
                    <a:pt x="46" y="77"/>
                    <a:pt x="46" y="71"/>
                  </a:cubicBezTo>
                  <a:cubicBezTo>
                    <a:pt x="46" y="68"/>
                    <a:pt x="46" y="68"/>
                    <a:pt x="46" y="68"/>
                  </a:cubicBezTo>
                  <a:cubicBezTo>
                    <a:pt x="56" y="68"/>
                    <a:pt x="56" y="68"/>
                    <a:pt x="56" y="68"/>
                  </a:cubicBezTo>
                  <a:cubicBezTo>
                    <a:pt x="56" y="72"/>
                    <a:pt x="56" y="72"/>
                    <a:pt x="56" y="72"/>
                  </a:cubicBezTo>
                  <a:cubicBezTo>
                    <a:pt x="56" y="74"/>
                    <a:pt x="57" y="75"/>
                    <a:pt x="59" y="75"/>
                  </a:cubicBezTo>
                  <a:cubicBezTo>
                    <a:pt x="61" y="75"/>
                    <a:pt x="62" y="74"/>
                    <a:pt x="63" y="73"/>
                  </a:cubicBezTo>
                  <a:cubicBezTo>
                    <a:pt x="63" y="72"/>
                    <a:pt x="63" y="71"/>
                    <a:pt x="63" y="70"/>
                  </a:cubicBezTo>
                  <a:cubicBezTo>
                    <a:pt x="61" y="66"/>
                    <a:pt x="48" y="64"/>
                    <a:pt x="47" y="56"/>
                  </a:cubicBezTo>
                  <a:cubicBezTo>
                    <a:pt x="46" y="55"/>
                    <a:pt x="46" y="53"/>
                    <a:pt x="47" y="52"/>
                  </a:cubicBezTo>
                  <a:cubicBezTo>
                    <a:pt x="47" y="51"/>
                    <a:pt x="47" y="50"/>
                    <a:pt x="47" y="49"/>
                  </a:cubicBezTo>
                  <a:cubicBezTo>
                    <a:pt x="17" y="63"/>
                    <a:pt x="0" y="79"/>
                    <a:pt x="2" y="92"/>
                  </a:cubicBezTo>
                  <a:cubicBezTo>
                    <a:pt x="7" y="118"/>
                    <a:pt x="85" y="126"/>
                    <a:pt x="176" y="110"/>
                  </a:cubicBezTo>
                  <a:cubicBezTo>
                    <a:pt x="217" y="103"/>
                    <a:pt x="253" y="92"/>
                    <a:pt x="280" y="81"/>
                  </a:cubicBezTo>
                  <a:cubicBezTo>
                    <a:pt x="280" y="81"/>
                    <a:pt x="280" y="81"/>
                    <a:pt x="279" y="81"/>
                  </a:cubicBezTo>
                  <a:cubicBezTo>
                    <a:pt x="273" y="81"/>
                    <a:pt x="267" y="78"/>
                    <a:pt x="267" y="72"/>
                  </a:cubicBezTo>
                  <a:cubicBezTo>
                    <a:pt x="267" y="71"/>
                    <a:pt x="267" y="70"/>
                    <a:pt x="267" y="70"/>
                  </a:cubicBezTo>
                  <a:cubicBezTo>
                    <a:pt x="267" y="55"/>
                    <a:pt x="267" y="55"/>
                    <a:pt x="267" y="55"/>
                  </a:cubicBezTo>
                  <a:cubicBezTo>
                    <a:pt x="267" y="54"/>
                    <a:pt x="267" y="53"/>
                    <a:pt x="267" y="53"/>
                  </a:cubicBezTo>
                  <a:cubicBezTo>
                    <a:pt x="268" y="46"/>
                    <a:pt x="272" y="44"/>
                    <a:pt x="279" y="44"/>
                  </a:cubicBezTo>
                  <a:cubicBezTo>
                    <a:pt x="285" y="44"/>
                    <a:pt x="291" y="45"/>
                    <a:pt x="292" y="53"/>
                  </a:cubicBezTo>
                  <a:cubicBezTo>
                    <a:pt x="292" y="54"/>
                    <a:pt x="292" y="55"/>
                    <a:pt x="292" y="55"/>
                  </a:cubicBezTo>
                  <a:cubicBezTo>
                    <a:pt x="292" y="55"/>
                    <a:pt x="292" y="55"/>
                    <a:pt x="292" y="55"/>
                  </a:cubicBezTo>
                  <a:cubicBezTo>
                    <a:pt x="292" y="56"/>
                    <a:pt x="292" y="56"/>
                    <a:pt x="292" y="56"/>
                  </a:cubicBezTo>
                  <a:cubicBezTo>
                    <a:pt x="283" y="56"/>
                    <a:pt x="283" y="56"/>
                    <a:pt x="283" y="56"/>
                  </a:cubicBezTo>
                  <a:cubicBezTo>
                    <a:pt x="283" y="54"/>
                    <a:pt x="283" y="54"/>
                    <a:pt x="283" y="54"/>
                  </a:cubicBezTo>
                  <a:cubicBezTo>
                    <a:pt x="283" y="54"/>
                    <a:pt x="283" y="54"/>
                    <a:pt x="283" y="54"/>
                  </a:cubicBezTo>
                  <a:cubicBezTo>
                    <a:pt x="283" y="54"/>
                    <a:pt x="283" y="53"/>
                    <a:pt x="283" y="53"/>
                  </a:cubicBezTo>
                  <a:cubicBezTo>
                    <a:pt x="282" y="52"/>
                    <a:pt x="282" y="50"/>
                    <a:pt x="279" y="50"/>
                  </a:cubicBezTo>
                  <a:cubicBezTo>
                    <a:pt x="277" y="50"/>
                    <a:pt x="276" y="52"/>
                    <a:pt x="276" y="53"/>
                  </a:cubicBezTo>
                  <a:cubicBezTo>
                    <a:pt x="276" y="53"/>
                    <a:pt x="276" y="54"/>
                    <a:pt x="276" y="54"/>
                  </a:cubicBezTo>
                  <a:cubicBezTo>
                    <a:pt x="276" y="70"/>
                    <a:pt x="276" y="70"/>
                    <a:pt x="276" y="70"/>
                  </a:cubicBezTo>
                  <a:cubicBezTo>
                    <a:pt x="276" y="71"/>
                    <a:pt x="276" y="71"/>
                    <a:pt x="276" y="72"/>
                  </a:cubicBezTo>
                  <a:cubicBezTo>
                    <a:pt x="276" y="72"/>
                    <a:pt x="276" y="74"/>
                    <a:pt x="279" y="74"/>
                  </a:cubicBezTo>
                  <a:cubicBezTo>
                    <a:pt x="282" y="74"/>
                    <a:pt x="283" y="72"/>
                    <a:pt x="283" y="72"/>
                  </a:cubicBezTo>
                  <a:cubicBezTo>
                    <a:pt x="283" y="71"/>
                    <a:pt x="283" y="71"/>
                    <a:pt x="283" y="70"/>
                  </a:cubicBezTo>
                  <a:cubicBezTo>
                    <a:pt x="283" y="66"/>
                    <a:pt x="283" y="66"/>
                    <a:pt x="283" y="66"/>
                  </a:cubicBezTo>
                  <a:cubicBezTo>
                    <a:pt x="279" y="66"/>
                    <a:pt x="279" y="66"/>
                    <a:pt x="279" y="66"/>
                  </a:cubicBezTo>
                  <a:cubicBezTo>
                    <a:pt x="279" y="60"/>
                    <a:pt x="279" y="60"/>
                    <a:pt x="279" y="60"/>
                  </a:cubicBezTo>
                  <a:cubicBezTo>
                    <a:pt x="292" y="60"/>
                    <a:pt x="292" y="60"/>
                    <a:pt x="292" y="60"/>
                  </a:cubicBezTo>
                  <a:cubicBezTo>
                    <a:pt x="292" y="60"/>
                    <a:pt x="292" y="70"/>
                    <a:pt x="292" y="70"/>
                  </a:cubicBezTo>
                  <a:cubicBezTo>
                    <a:pt x="292" y="70"/>
                    <a:pt x="292" y="71"/>
                    <a:pt x="292" y="72"/>
                  </a:cubicBezTo>
                  <a:cubicBezTo>
                    <a:pt x="292" y="74"/>
                    <a:pt x="291" y="75"/>
                    <a:pt x="290" y="76"/>
                  </a:cubicBezTo>
                  <a:cubicBezTo>
                    <a:pt x="319" y="62"/>
                    <a:pt x="336" y="47"/>
                    <a:pt x="334" y="34"/>
                  </a:cubicBezTo>
                  <a:close/>
                  <a:moveTo>
                    <a:pt x="96" y="80"/>
                  </a:moveTo>
                  <a:cubicBezTo>
                    <a:pt x="92" y="49"/>
                    <a:pt x="92" y="49"/>
                    <a:pt x="92" y="49"/>
                  </a:cubicBezTo>
                  <a:cubicBezTo>
                    <a:pt x="92" y="49"/>
                    <a:pt x="92" y="49"/>
                    <a:pt x="92" y="49"/>
                  </a:cubicBezTo>
                  <a:cubicBezTo>
                    <a:pt x="87" y="80"/>
                    <a:pt x="87" y="80"/>
                    <a:pt x="87" y="80"/>
                  </a:cubicBezTo>
                  <a:cubicBezTo>
                    <a:pt x="77" y="80"/>
                    <a:pt x="77" y="80"/>
                    <a:pt x="77" y="80"/>
                  </a:cubicBezTo>
                  <a:cubicBezTo>
                    <a:pt x="84" y="45"/>
                    <a:pt x="84" y="45"/>
                    <a:pt x="84" y="45"/>
                  </a:cubicBezTo>
                  <a:cubicBezTo>
                    <a:pt x="100" y="45"/>
                    <a:pt x="100" y="45"/>
                    <a:pt x="100" y="45"/>
                  </a:cubicBezTo>
                  <a:cubicBezTo>
                    <a:pt x="106" y="80"/>
                    <a:pt x="106" y="80"/>
                    <a:pt x="106" y="80"/>
                  </a:cubicBezTo>
                  <a:lnTo>
                    <a:pt x="96" y="80"/>
                  </a:lnTo>
                  <a:close/>
                  <a:moveTo>
                    <a:pt x="143" y="80"/>
                  </a:moveTo>
                  <a:cubicBezTo>
                    <a:pt x="143" y="49"/>
                    <a:pt x="143" y="49"/>
                    <a:pt x="143" y="49"/>
                  </a:cubicBezTo>
                  <a:cubicBezTo>
                    <a:pt x="143" y="49"/>
                    <a:pt x="143" y="49"/>
                    <a:pt x="143" y="49"/>
                  </a:cubicBezTo>
                  <a:cubicBezTo>
                    <a:pt x="137" y="80"/>
                    <a:pt x="137" y="80"/>
                    <a:pt x="137" y="80"/>
                  </a:cubicBezTo>
                  <a:cubicBezTo>
                    <a:pt x="128" y="80"/>
                    <a:pt x="128" y="80"/>
                    <a:pt x="128" y="80"/>
                  </a:cubicBezTo>
                  <a:cubicBezTo>
                    <a:pt x="122" y="49"/>
                    <a:pt x="122" y="49"/>
                    <a:pt x="122" y="49"/>
                  </a:cubicBezTo>
                  <a:cubicBezTo>
                    <a:pt x="122" y="49"/>
                    <a:pt x="122" y="49"/>
                    <a:pt x="122" y="49"/>
                  </a:cubicBezTo>
                  <a:cubicBezTo>
                    <a:pt x="122" y="80"/>
                    <a:pt x="122" y="80"/>
                    <a:pt x="122" y="80"/>
                  </a:cubicBezTo>
                  <a:cubicBezTo>
                    <a:pt x="113" y="80"/>
                    <a:pt x="113" y="80"/>
                    <a:pt x="113" y="80"/>
                  </a:cubicBezTo>
                  <a:cubicBezTo>
                    <a:pt x="114" y="45"/>
                    <a:pt x="114" y="45"/>
                    <a:pt x="114" y="45"/>
                  </a:cubicBezTo>
                  <a:cubicBezTo>
                    <a:pt x="128" y="45"/>
                    <a:pt x="128" y="45"/>
                    <a:pt x="128" y="45"/>
                  </a:cubicBezTo>
                  <a:cubicBezTo>
                    <a:pt x="132" y="71"/>
                    <a:pt x="132" y="71"/>
                    <a:pt x="132" y="71"/>
                  </a:cubicBezTo>
                  <a:cubicBezTo>
                    <a:pt x="133" y="71"/>
                    <a:pt x="133" y="71"/>
                    <a:pt x="133" y="71"/>
                  </a:cubicBezTo>
                  <a:cubicBezTo>
                    <a:pt x="137" y="45"/>
                    <a:pt x="137" y="45"/>
                    <a:pt x="137" y="45"/>
                  </a:cubicBezTo>
                  <a:cubicBezTo>
                    <a:pt x="151" y="45"/>
                    <a:pt x="151" y="45"/>
                    <a:pt x="151" y="45"/>
                  </a:cubicBezTo>
                  <a:cubicBezTo>
                    <a:pt x="152" y="80"/>
                    <a:pt x="152" y="80"/>
                    <a:pt x="152" y="80"/>
                  </a:cubicBezTo>
                  <a:lnTo>
                    <a:pt x="143" y="80"/>
                  </a:lnTo>
                  <a:close/>
                  <a:moveTo>
                    <a:pt x="186" y="73"/>
                  </a:moveTo>
                  <a:cubicBezTo>
                    <a:pt x="185" y="80"/>
                    <a:pt x="178" y="81"/>
                    <a:pt x="173" y="81"/>
                  </a:cubicBezTo>
                  <a:cubicBezTo>
                    <a:pt x="165" y="81"/>
                    <a:pt x="160" y="78"/>
                    <a:pt x="160" y="71"/>
                  </a:cubicBezTo>
                  <a:cubicBezTo>
                    <a:pt x="160" y="68"/>
                    <a:pt x="160" y="68"/>
                    <a:pt x="160" y="68"/>
                  </a:cubicBezTo>
                  <a:cubicBezTo>
                    <a:pt x="170" y="68"/>
                    <a:pt x="170" y="68"/>
                    <a:pt x="170" y="68"/>
                  </a:cubicBezTo>
                  <a:cubicBezTo>
                    <a:pt x="170" y="72"/>
                    <a:pt x="170" y="72"/>
                    <a:pt x="170" y="72"/>
                  </a:cubicBezTo>
                  <a:cubicBezTo>
                    <a:pt x="170" y="74"/>
                    <a:pt x="171" y="75"/>
                    <a:pt x="173" y="75"/>
                  </a:cubicBezTo>
                  <a:cubicBezTo>
                    <a:pt x="175" y="75"/>
                    <a:pt x="176" y="74"/>
                    <a:pt x="177" y="73"/>
                  </a:cubicBezTo>
                  <a:cubicBezTo>
                    <a:pt x="177" y="72"/>
                    <a:pt x="177" y="71"/>
                    <a:pt x="177" y="70"/>
                  </a:cubicBezTo>
                  <a:cubicBezTo>
                    <a:pt x="175" y="66"/>
                    <a:pt x="162" y="64"/>
                    <a:pt x="161" y="56"/>
                  </a:cubicBezTo>
                  <a:cubicBezTo>
                    <a:pt x="161" y="55"/>
                    <a:pt x="161" y="53"/>
                    <a:pt x="161" y="52"/>
                  </a:cubicBezTo>
                  <a:cubicBezTo>
                    <a:pt x="162" y="45"/>
                    <a:pt x="168" y="44"/>
                    <a:pt x="173" y="44"/>
                  </a:cubicBezTo>
                  <a:cubicBezTo>
                    <a:pt x="178" y="44"/>
                    <a:pt x="181" y="45"/>
                    <a:pt x="183" y="47"/>
                  </a:cubicBezTo>
                  <a:cubicBezTo>
                    <a:pt x="184" y="48"/>
                    <a:pt x="185" y="50"/>
                    <a:pt x="185" y="53"/>
                  </a:cubicBezTo>
                  <a:cubicBezTo>
                    <a:pt x="185" y="55"/>
                    <a:pt x="185" y="55"/>
                    <a:pt x="185" y="55"/>
                  </a:cubicBezTo>
                  <a:cubicBezTo>
                    <a:pt x="176" y="55"/>
                    <a:pt x="176" y="55"/>
                    <a:pt x="176" y="55"/>
                  </a:cubicBezTo>
                  <a:cubicBezTo>
                    <a:pt x="176" y="53"/>
                    <a:pt x="176" y="53"/>
                    <a:pt x="176" y="53"/>
                  </a:cubicBezTo>
                  <a:cubicBezTo>
                    <a:pt x="176" y="51"/>
                    <a:pt x="175" y="50"/>
                    <a:pt x="173" y="50"/>
                  </a:cubicBezTo>
                  <a:cubicBezTo>
                    <a:pt x="171" y="50"/>
                    <a:pt x="170" y="51"/>
                    <a:pt x="170" y="52"/>
                  </a:cubicBezTo>
                  <a:cubicBezTo>
                    <a:pt x="170" y="53"/>
                    <a:pt x="170" y="53"/>
                    <a:pt x="170" y="54"/>
                  </a:cubicBezTo>
                  <a:cubicBezTo>
                    <a:pt x="171" y="58"/>
                    <a:pt x="184" y="60"/>
                    <a:pt x="185" y="68"/>
                  </a:cubicBezTo>
                  <a:cubicBezTo>
                    <a:pt x="186" y="68"/>
                    <a:pt x="186" y="70"/>
                    <a:pt x="186" y="73"/>
                  </a:cubicBezTo>
                  <a:close/>
                  <a:moveTo>
                    <a:pt x="219" y="70"/>
                  </a:moveTo>
                  <a:cubicBezTo>
                    <a:pt x="219" y="71"/>
                    <a:pt x="218" y="72"/>
                    <a:pt x="218" y="72"/>
                  </a:cubicBezTo>
                  <a:cubicBezTo>
                    <a:pt x="218" y="78"/>
                    <a:pt x="214" y="81"/>
                    <a:pt x="206" y="81"/>
                  </a:cubicBezTo>
                  <a:cubicBezTo>
                    <a:pt x="198" y="81"/>
                    <a:pt x="194" y="78"/>
                    <a:pt x="194" y="72"/>
                  </a:cubicBezTo>
                  <a:cubicBezTo>
                    <a:pt x="194" y="72"/>
                    <a:pt x="194" y="71"/>
                    <a:pt x="194" y="70"/>
                  </a:cubicBezTo>
                  <a:cubicBezTo>
                    <a:pt x="194" y="45"/>
                    <a:pt x="194" y="45"/>
                    <a:pt x="194" y="45"/>
                  </a:cubicBezTo>
                  <a:cubicBezTo>
                    <a:pt x="203" y="45"/>
                    <a:pt x="203" y="45"/>
                    <a:pt x="203" y="45"/>
                  </a:cubicBezTo>
                  <a:cubicBezTo>
                    <a:pt x="203" y="71"/>
                    <a:pt x="203" y="71"/>
                    <a:pt x="203" y="71"/>
                  </a:cubicBezTo>
                  <a:cubicBezTo>
                    <a:pt x="203" y="71"/>
                    <a:pt x="203" y="72"/>
                    <a:pt x="203" y="72"/>
                  </a:cubicBezTo>
                  <a:cubicBezTo>
                    <a:pt x="203" y="73"/>
                    <a:pt x="204" y="75"/>
                    <a:pt x="206" y="75"/>
                  </a:cubicBezTo>
                  <a:cubicBezTo>
                    <a:pt x="209" y="75"/>
                    <a:pt x="209" y="73"/>
                    <a:pt x="209" y="72"/>
                  </a:cubicBezTo>
                  <a:cubicBezTo>
                    <a:pt x="209" y="72"/>
                    <a:pt x="209" y="71"/>
                    <a:pt x="209" y="71"/>
                  </a:cubicBezTo>
                  <a:cubicBezTo>
                    <a:pt x="209" y="45"/>
                    <a:pt x="209" y="45"/>
                    <a:pt x="209" y="45"/>
                  </a:cubicBezTo>
                  <a:cubicBezTo>
                    <a:pt x="219" y="45"/>
                    <a:pt x="219" y="45"/>
                    <a:pt x="219" y="45"/>
                  </a:cubicBezTo>
                  <a:lnTo>
                    <a:pt x="219" y="70"/>
                  </a:lnTo>
                  <a:close/>
                  <a:moveTo>
                    <a:pt x="258" y="80"/>
                  </a:moveTo>
                  <a:cubicBezTo>
                    <a:pt x="245" y="80"/>
                    <a:pt x="245" y="80"/>
                    <a:pt x="245" y="80"/>
                  </a:cubicBezTo>
                  <a:cubicBezTo>
                    <a:pt x="237" y="52"/>
                    <a:pt x="237" y="52"/>
                    <a:pt x="237" y="52"/>
                  </a:cubicBezTo>
                  <a:cubicBezTo>
                    <a:pt x="236" y="52"/>
                    <a:pt x="236" y="52"/>
                    <a:pt x="236" y="52"/>
                  </a:cubicBezTo>
                  <a:cubicBezTo>
                    <a:pt x="237" y="80"/>
                    <a:pt x="237" y="80"/>
                    <a:pt x="237" y="80"/>
                  </a:cubicBezTo>
                  <a:cubicBezTo>
                    <a:pt x="228" y="80"/>
                    <a:pt x="228" y="80"/>
                    <a:pt x="228" y="80"/>
                  </a:cubicBezTo>
                  <a:cubicBezTo>
                    <a:pt x="228" y="45"/>
                    <a:pt x="228" y="45"/>
                    <a:pt x="228" y="45"/>
                  </a:cubicBezTo>
                  <a:cubicBezTo>
                    <a:pt x="241" y="45"/>
                    <a:pt x="241" y="45"/>
                    <a:pt x="241" y="45"/>
                  </a:cubicBezTo>
                  <a:cubicBezTo>
                    <a:pt x="249" y="72"/>
                    <a:pt x="249" y="72"/>
                    <a:pt x="249" y="72"/>
                  </a:cubicBezTo>
                  <a:cubicBezTo>
                    <a:pt x="249" y="72"/>
                    <a:pt x="249" y="72"/>
                    <a:pt x="249" y="72"/>
                  </a:cubicBezTo>
                  <a:cubicBezTo>
                    <a:pt x="249" y="45"/>
                    <a:pt x="249" y="45"/>
                    <a:pt x="249" y="45"/>
                  </a:cubicBezTo>
                  <a:cubicBezTo>
                    <a:pt x="258" y="45"/>
                    <a:pt x="258" y="45"/>
                    <a:pt x="258" y="45"/>
                  </a:cubicBezTo>
                  <a:lnTo>
                    <a:pt x="258" y="80"/>
                  </a:lnTo>
                  <a:close/>
                </a:path>
              </a:pathLst>
            </a:custGeom>
            <a:solidFill>
              <a:srgbClr val="034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grpSp>
      <p:pic>
        <p:nvPicPr>
          <p:cNvPr id="124" name="그림 123">
            <a:extLst>
              <a:ext uri="{FF2B5EF4-FFF2-40B4-BE49-F238E27FC236}">
                <a16:creationId xmlns:a16="http://schemas.microsoft.com/office/drawing/2014/main" id="{9B77AE90-CE6C-4BFC-AA5F-26CA8B9B0142}"/>
              </a:ext>
            </a:extLst>
          </p:cNvPr>
          <p:cNvPicPr>
            <a:picLocks noChangeAspect="1"/>
          </p:cNvPicPr>
          <p:nvPr userDrawn="1"/>
        </p:nvPicPr>
        <p:blipFill rotWithShape="1">
          <a:blip r:embed="rId2"/>
          <a:srcRect l="2845" r="769"/>
          <a:stretch/>
        </p:blipFill>
        <p:spPr>
          <a:xfrm>
            <a:off x="0" y="105457"/>
            <a:ext cx="754526" cy="643680"/>
          </a:xfrm>
          <a:prstGeom prst="rect">
            <a:avLst/>
          </a:prstGeom>
        </p:spPr>
      </p:pic>
      <p:cxnSp>
        <p:nvCxnSpPr>
          <p:cNvPr id="40" name="직선 연결선 39">
            <a:extLst>
              <a:ext uri="{FF2B5EF4-FFF2-40B4-BE49-F238E27FC236}">
                <a16:creationId xmlns:a16="http://schemas.microsoft.com/office/drawing/2014/main" id="{2432A120-8E14-4F4F-B3B9-28D99E8DE7AF}"/>
              </a:ext>
            </a:extLst>
          </p:cNvPr>
          <p:cNvCxnSpPr>
            <a:cxnSpLocks/>
          </p:cNvCxnSpPr>
          <p:nvPr userDrawn="1"/>
        </p:nvCxnSpPr>
        <p:spPr>
          <a:xfrm>
            <a:off x="3338444" y="299010"/>
            <a:ext cx="450055" cy="0"/>
          </a:xfrm>
          <a:prstGeom prst="line">
            <a:avLst/>
          </a:prstGeom>
          <a:ln w="19050" cap="rnd">
            <a:solidFill>
              <a:srgbClr val="48BFCC"/>
            </a:solidFill>
            <a:roun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D9B888C-F7CA-433A-B5DE-1C446F51ED90}"/>
              </a:ext>
            </a:extLst>
          </p:cNvPr>
          <p:cNvSpPr txBox="1"/>
          <p:nvPr userDrawn="1"/>
        </p:nvSpPr>
        <p:spPr>
          <a:xfrm>
            <a:off x="3327669" y="78711"/>
            <a:ext cx="471604" cy="215444"/>
          </a:xfrm>
          <a:prstGeom prst="rect">
            <a:avLst/>
          </a:prstGeom>
          <a:noFill/>
        </p:spPr>
        <p:txBody>
          <a:bodyPr wrap="none" rtlCol="0" anchor="b">
            <a:spAutoFit/>
          </a:bodyPr>
          <a:lstStyle/>
          <a:p>
            <a:pPr algn="ctr" defTabSz="457200" latinLnBrk="0"/>
            <a:r>
              <a:rPr lang="en-US" altLang="ko-KR" sz="800" b="1">
                <a:ln>
                  <a:solidFill>
                    <a:srgbClr val="4472C4">
                      <a:alpha val="0"/>
                    </a:srgbClr>
                  </a:solidFill>
                </a:ln>
                <a:solidFill>
                  <a:srgbClr val="48BFCC"/>
                </a:solidFill>
                <a:latin typeface="Arial" panose="020B0604020202020204" pitchFamily="34" charset="0"/>
                <a:cs typeface="Arial" panose="020B0604020202020204" pitchFamily="34" charset="0"/>
              </a:rPr>
              <a:t>Part 5</a:t>
            </a:r>
            <a:endParaRPr lang="ko-KR" altLang="en-US" sz="800" b="1" dirty="0">
              <a:ln>
                <a:solidFill>
                  <a:srgbClr val="4472C4">
                    <a:alpha val="0"/>
                  </a:srgbClr>
                </a:solidFill>
              </a:ln>
              <a:solidFill>
                <a:srgbClr val="48BFCC"/>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C7F3809-987D-4AC6-AD4E-38C026E88324}"/>
              </a:ext>
            </a:extLst>
          </p:cNvPr>
          <p:cNvSpPr txBox="1"/>
          <p:nvPr userDrawn="1"/>
        </p:nvSpPr>
        <p:spPr>
          <a:xfrm>
            <a:off x="1023085"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1</a:t>
            </a:r>
            <a:endParaRPr lang="en-US" altLang="ko-KR"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EF07FEEA-D926-424B-8C2B-4BFA2078A027}"/>
              </a:ext>
            </a:extLst>
          </p:cNvPr>
          <p:cNvSpPr txBox="1"/>
          <p:nvPr userDrawn="1"/>
        </p:nvSpPr>
        <p:spPr>
          <a:xfrm>
            <a:off x="2195814"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3</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B7F5D1DB-57E7-4E8C-B84A-E08613CE8554}"/>
              </a:ext>
            </a:extLst>
          </p:cNvPr>
          <p:cNvSpPr txBox="1"/>
          <p:nvPr userDrawn="1"/>
        </p:nvSpPr>
        <p:spPr>
          <a:xfrm>
            <a:off x="1609449"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2</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2D4D0AB0-5A1C-48AD-B17F-8737C61E6DBE}"/>
              </a:ext>
            </a:extLst>
          </p:cNvPr>
          <p:cNvSpPr txBox="1"/>
          <p:nvPr userDrawn="1"/>
        </p:nvSpPr>
        <p:spPr>
          <a:xfrm>
            <a:off x="2782179"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4</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088430"/>
      </p:ext>
    </p:extLst>
  </p:cSld>
  <p:clrMapOvr>
    <a:masterClrMapping/>
  </p:clrMapOvr>
  <p:extLst mod="1">
    <p:ext uri="{DCECCB84-F9BA-43D5-87BE-67443E8EF086}">
      <p15:sldGuideLst xmlns:p15="http://schemas.microsoft.com/office/powerpoint/2012/main">
        <p15:guide id="1" orient="horz" pos="4042">
          <p15:clr>
            <a:srgbClr val="FBAE40"/>
          </p15:clr>
        </p15:guide>
        <p15:guide id="2" pos="240">
          <p15:clr>
            <a:srgbClr val="FBAE40"/>
          </p15:clr>
        </p15:guide>
        <p15:guide id="3" pos="6000">
          <p15:clr>
            <a:srgbClr val="FBAE40"/>
          </p15:clr>
        </p15:guide>
        <p15:guide id="4" pos="353">
          <p15:clr>
            <a:srgbClr val="FBAE40"/>
          </p15:clr>
        </p15:guide>
        <p15:guide id="5" orient="horz" pos="1253">
          <p15:clr>
            <a:srgbClr val="FBAE40"/>
          </p15:clr>
        </p15:guide>
        <p15:guide id="6" pos="3340">
          <p15:clr>
            <a:srgbClr val="FBAE40"/>
          </p15:clr>
        </p15:guide>
        <p15:guide id="7" pos="2900">
          <p15:clr>
            <a:srgbClr val="FBAE40"/>
          </p15:clr>
        </p15:guide>
        <p15:guide id="8" pos="5887">
          <p15:clr>
            <a:srgbClr val="FBAE40"/>
          </p15:clr>
        </p15:guide>
        <p15:guide id="9" orient="horz" pos="39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제목 및 내용">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0BECD2-5759-486C-B225-EE8531DDB952}"/>
              </a:ext>
            </a:extLst>
          </p:cNvPr>
          <p:cNvSpPr txBox="1"/>
          <p:nvPr userDrawn="1"/>
        </p:nvSpPr>
        <p:spPr>
          <a:xfrm>
            <a:off x="282284" y="6597543"/>
            <a:ext cx="938077" cy="215444"/>
          </a:xfrm>
          <a:prstGeom prst="rect">
            <a:avLst/>
          </a:prstGeom>
          <a:noFill/>
        </p:spPr>
        <p:txBody>
          <a:bodyPr wrap="none" rtlCol="0" anchor="ctr">
            <a:spAutoFit/>
          </a:bodyPr>
          <a:lstStyle/>
          <a:p>
            <a:pPr defTabSz="457200" latinLnBrk="0"/>
            <a:r>
              <a:rPr lang="en-US" altLang="ko-KR"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CONFIDENTIAL</a:t>
            </a:r>
            <a:endParaRPr lang="ko-KR" altLang="en-US"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45" name="사각형: 둥근 위쪽 모서리 44">
            <a:extLst>
              <a:ext uri="{FF2B5EF4-FFF2-40B4-BE49-F238E27FC236}">
                <a16:creationId xmlns:a16="http://schemas.microsoft.com/office/drawing/2014/main" id="{CE29C7F7-EACE-4FB8-942C-E4C4082DCDB0}"/>
              </a:ext>
            </a:extLst>
          </p:cNvPr>
          <p:cNvSpPr/>
          <p:nvPr userDrawn="1"/>
        </p:nvSpPr>
        <p:spPr>
          <a:xfrm>
            <a:off x="4679156" y="6648445"/>
            <a:ext cx="547690" cy="209555"/>
          </a:xfrm>
          <a:prstGeom prst="round2SameRect">
            <a:avLst>
              <a:gd name="adj1" fmla="val 25758"/>
              <a:gd name="adj2" fmla="val 0"/>
            </a:avLst>
          </a:prstGeom>
          <a:solidFill>
            <a:schemeClr val="bg1">
              <a:lumMod val="8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dirty="0">
              <a:solidFill>
                <a:prstClr val="white"/>
              </a:solidFill>
              <a:latin typeface="Arial" panose="020B0604020202020204" pitchFamily="34" charset="0"/>
            </a:endParaRPr>
          </a:p>
        </p:txBody>
      </p:sp>
      <p:sp>
        <p:nvSpPr>
          <p:cNvPr id="46" name="TextBox 45">
            <a:extLst>
              <a:ext uri="{FF2B5EF4-FFF2-40B4-BE49-F238E27FC236}">
                <a16:creationId xmlns:a16="http://schemas.microsoft.com/office/drawing/2014/main" id="{362AE19A-C6BF-412B-81F4-F57FAFBF39BF}"/>
              </a:ext>
            </a:extLst>
          </p:cNvPr>
          <p:cNvSpPr txBox="1"/>
          <p:nvPr userDrawn="1"/>
        </p:nvSpPr>
        <p:spPr>
          <a:xfrm>
            <a:off x="4677927" y="6637242"/>
            <a:ext cx="550152" cy="230832"/>
          </a:xfrm>
          <a:prstGeom prst="rect">
            <a:avLst/>
          </a:prstGeom>
          <a:noFill/>
        </p:spPr>
        <p:txBody>
          <a:bodyPr wrap="none" rtlCol="0" anchor="ctr">
            <a:spAutoFit/>
          </a:bodyPr>
          <a:lstStyle/>
          <a:p>
            <a:pPr algn="ctr" defTabSz="457200" latinLnBrk="0"/>
            <a:fld id="{ADD092FA-9B20-460A-88D2-39805E4AAEF8}" type="slidenum">
              <a:rPr lang="en-US" altLang="ko-KR" sz="900" smtClean="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pPr algn="ctr" defTabSz="457200" latinLnBrk="0"/>
              <a:t>‹#›</a:t>
            </a:fld>
            <a:r>
              <a:rPr lang="en-US" altLang="ko-KR"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 / 78</a:t>
            </a:r>
            <a:endParaRPr lang="ko-KR" altLang="en-US"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47" name="직사각형 46">
            <a:extLst>
              <a:ext uri="{FF2B5EF4-FFF2-40B4-BE49-F238E27FC236}">
                <a16:creationId xmlns:a16="http://schemas.microsoft.com/office/drawing/2014/main" id="{89D8D29D-059F-4717-BBE5-D0D66E6F1D1B}"/>
              </a:ext>
            </a:extLst>
          </p:cNvPr>
          <p:cNvSpPr/>
          <p:nvPr userDrawn="1"/>
        </p:nvSpPr>
        <p:spPr>
          <a:xfrm>
            <a:off x="0" y="0"/>
            <a:ext cx="9906000" cy="864973"/>
          </a:xfrm>
          <a:prstGeom prst="rect">
            <a:avLst/>
          </a:prstGeom>
          <a:solidFill>
            <a:srgbClr val="005C9D">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a:solidFill>
                <a:prstClr val="white"/>
              </a:solidFill>
            </a:endParaRPr>
          </a:p>
        </p:txBody>
      </p:sp>
      <p:cxnSp>
        <p:nvCxnSpPr>
          <p:cNvPr id="48" name="직선 연결선 47">
            <a:extLst>
              <a:ext uri="{FF2B5EF4-FFF2-40B4-BE49-F238E27FC236}">
                <a16:creationId xmlns:a16="http://schemas.microsoft.com/office/drawing/2014/main" id="{947FB819-6200-4414-A6A6-94AD35D8551E}"/>
              </a:ext>
            </a:extLst>
          </p:cNvPr>
          <p:cNvCxnSpPr>
            <a:cxnSpLocks/>
          </p:cNvCxnSpPr>
          <p:nvPr userDrawn="1"/>
        </p:nvCxnSpPr>
        <p:spPr>
          <a:xfrm>
            <a:off x="492919" y="298682"/>
            <a:ext cx="7535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9" name="Group 5">
            <a:extLst>
              <a:ext uri="{FF2B5EF4-FFF2-40B4-BE49-F238E27FC236}">
                <a16:creationId xmlns:a16="http://schemas.microsoft.com/office/drawing/2014/main" id="{22D70913-441D-47F5-AB86-663AC6B42E4B}"/>
              </a:ext>
            </a:extLst>
          </p:cNvPr>
          <p:cNvGrpSpPr>
            <a:grpSpLocks noChangeAspect="1"/>
          </p:cNvGrpSpPr>
          <p:nvPr userDrawn="1"/>
        </p:nvGrpSpPr>
        <p:grpSpPr bwMode="auto">
          <a:xfrm>
            <a:off x="8156285" y="199217"/>
            <a:ext cx="1373186" cy="219074"/>
            <a:chOff x="4724" y="148"/>
            <a:chExt cx="865" cy="138"/>
          </a:xfrm>
        </p:grpSpPr>
        <p:sp>
          <p:nvSpPr>
            <p:cNvPr id="50" name="Freeform 6">
              <a:extLst>
                <a:ext uri="{FF2B5EF4-FFF2-40B4-BE49-F238E27FC236}">
                  <a16:creationId xmlns:a16="http://schemas.microsoft.com/office/drawing/2014/main" id="{4CCCEFAE-99E2-4CC7-97C1-0E48AD51D575}"/>
                </a:ext>
              </a:extLst>
            </p:cNvPr>
            <p:cNvSpPr>
              <a:spLocks/>
            </p:cNvSpPr>
            <p:nvPr/>
          </p:nvSpPr>
          <p:spPr bwMode="auto">
            <a:xfrm>
              <a:off x="5143" y="168"/>
              <a:ext cx="22" cy="37"/>
            </a:xfrm>
            <a:custGeom>
              <a:avLst/>
              <a:gdLst>
                <a:gd name="T0" fmla="*/ 10 w 21"/>
                <a:gd name="T1" fmla="*/ 34 h 34"/>
                <a:gd name="T2" fmla="*/ 0 w 21"/>
                <a:gd name="T3" fmla="*/ 24 h 34"/>
                <a:gd name="T4" fmla="*/ 7 w 21"/>
                <a:gd name="T5" fmla="*/ 24 h 34"/>
                <a:gd name="T6" fmla="*/ 11 w 21"/>
                <a:gd name="T7" fmla="*/ 29 h 34"/>
                <a:gd name="T8" fmla="*/ 14 w 21"/>
                <a:gd name="T9" fmla="*/ 26 h 34"/>
                <a:gd name="T10" fmla="*/ 0 w 21"/>
                <a:gd name="T11" fmla="*/ 9 h 34"/>
                <a:gd name="T12" fmla="*/ 11 w 21"/>
                <a:gd name="T13" fmla="*/ 0 h 34"/>
                <a:gd name="T14" fmla="*/ 21 w 21"/>
                <a:gd name="T15" fmla="*/ 10 h 34"/>
                <a:gd name="T16" fmla="*/ 14 w 21"/>
                <a:gd name="T17" fmla="*/ 10 h 34"/>
                <a:gd name="T18" fmla="*/ 11 w 21"/>
                <a:gd name="T19" fmla="*/ 5 h 34"/>
                <a:gd name="T20" fmla="*/ 7 w 21"/>
                <a:gd name="T21" fmla="*/ 8 h 34"/>
                <a:gd name="T22" fmla="*/ 21 w 21"/>
                <a:gd name="T23" fmla="*/ 25 h 34"/>
                <a:gd name="T24" fmla="*/ 10 w 21"/>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4">
                  <a:moveTo>
                    <a:pt x="10" y="34"/>
                  </a:moveTo>
                  <a:cubicBezTo>
                    <a:pt x="1" y="34"/>
                    <a:pt x="0" y="29"/>
                    <a:pt x="0" y="24"/>
                  </a:cubicBezTo>
                  <a:cubicBezTo>
                    <a:pt x="7" y="24"/>
                    <a:pt x="7" y="24"/>
                    <a:pt x="7" y="24"/>
                  </a:cubicBezTo>
                  <a:cubicBezTo>
                    <a:pt x="7" y="27"/>
                    <a:pt x="7" y="29"/>
                    <a:pt x="11" y="29"/>
                  </a:cubicBezTo>
                  <a:cubicBezTo>
                    <a:pt x="13" y="29"/>
                    <a:pt x="14" y="28"/>
                    <a:pt x="14" y="26"/>
                  </a:cubicBezTo>
                  <a:cubicBezTo>
                    <a:pt x="14" y="20"/>
                    <a:pt x="0" y="19"/>
                    <a:pt x="0" y="9"/>
                  </a:cubicBezTo>
                  <a:cubicBezTo>
                    <a:pt x="0" y="4"/>
                    <a:pt x="3" y="0"/>
                    <a:pt x="11" y="0"/>
                  </a:cubicBezTo>
                  <a:cubicBezTo>
                    <a:pt x="18" y="0"/>
                    <a:pt x="21" y="3"/>
                    <a:pt x="21" y="10"/>
                  </a:cubicBezTo>
                  <a:cubicBezTo>
                    <a:pt x="14" y="10"/>
                    <a:pt x="14" y="10"/>
                    <a:pt x="14" y="10"/>
                  </a:cubicBezTo>
                  <a:cubicBezTo>
                    <a:pt x="14" y="7"/>
                    <a:pt x="14" y="5"/>
                    <a:pt x="11" y="5"/>
                  </a:cubicBezTo>
                  <a:cubicBezTo>
                    <a:pt x="9" y="5"/>
                    <a:pt x="7" y="6"/>
                    <a:pt x="7" y="8"/>
                  </a:cubicBezTo>
                  <a:cubicBezTo>
                    <a:pt x="7" y="15"/>
                    <a:pt x="21" y="14"/>
                    <a:pt x="21" y="25"/>
                  </a:cubicBezTo>
                  <a:cubicBezTo>
                    <a:pt x="21"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1" name="Freeform 7">
              <a:extLst>
                <a:ext uri="{FF2B5EF4-FFF2-40B4-BE49-F238E27FC236}">
                  <a16:creationId xmlns:a16="http://schemas.microsoft.com/office/drawing/2014/main" id="{D7DB8BFF-DE63-4ABF-B4DF-39F92FBB7346}"/>
                </a:ext>
              </a:extLst>
            </p:cNvPr>
            <p:cNvSpPr>
              <a:spLocks noEditPoints="1"/>
            </p:cNvSpPr>
            <p:nvPr/>
          </p:nvSpPr>
          <p:spPr bwMode="auto">
            <a:xfrm>
              <a:off x="5169" y="169"/>
              <a:ext cx="28" cy="36"/>
            </a:xfrm>
            <a:custGeom>
              <a:avLst/>
              <a:gdLst>
                <a:gd name="T0" fmla="*/ 0 w 28"/>
                <a:gd name="T1" fmla="*/ 36 h 36"/>
                <a:gd name="T2" fmla="*/ 9 w 28"/>
                <a:gd name="T3" fmla="*/ 0 h 36"/>
                <a:gd name="T4" fmla="*/ 19 w 28"/>
                <a:gd name="T5" fmla="*/ 0 h 36"/>
                <a:gd name="T6" fmla="*/ 28 w 28"/>
                <a:gd name="T7" fmla="*/ 36 h 36"/>
                <a:gd name="T8" fmla="*/ 21 w 28"/>
                <a:gd name="T9" fmla="*/ 36 h 36"/>
                <a:gd name="T10" fmla="*/ 19 w 28"/>
                <a:gd name="T11" fmla="*/ 27 h 36"/>
                <a:gd name="T12" fmla="*/ 9 w 28"/>
                <a:gd name="T13" fmla="*/ 27 h 36"/>
                <a:gd name="T14" fmla="*/ 7 w 28"/>
                <a:gd name="T15" fmla="*/ 36 h 36"/>
                <a:gd name="T16" fmla="*/ 0 w 28"/>
                <a:gd name="T17" fmla="*/ 36 h 36"/>
                <a:gd name="T18" fmla="*/ 13 w 28"/>
                <a:gd name="T19" fmla="*/ 7 h 36"/>
                <a:gd name="T20" fmla="*/ 13 w 28"/>
                <a:gd name="T21" fmla="*/ 7 h 36"/>
                <a:gd name="T22" fmla="*/ 10 w 28"/>
                <a:gd name="T23" fmla="*/ 22 h 36"/>
                <a:gd name="T24" fmla="*/ 18 w 28"/>
                <a:gd name="T25" fmla="*/ 22 h 36"/>
                <a:gd name="T26" fmla="*/ 13 w 28"/>
                <a:gd name="T27"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0" y="36"/>
                  </a:moveTo>
                  <a:lnTo>
                    <a:pt x="9" y="0"/>
                  </a:lnTo>
                  <a:lnTo>
                    <a:pt x="19" y="0"/>
                  </a:lnTo>
                  <a:lnTo>
                    <a:pt x="28" y="36"/>
                  </a:lnTo>
                  <a:lnTo>
                    <a:pt x="21" y="36"/>
                  </a:lnTo>
                  <a:lnTo>
                    <a:pt x="19" y="27"/>
                  </a:lnTo>
                  <a:lnTo>
                    <a:pt x="9" y="27"/>
                  </a:lnTo>
                  <a:lnTo>
                    <a:pt x="7" y="36"/>
                  </a:lnTo>
                  <a:lnTo>
                    <a:pt x="0" y="36"/>
                  </a:lnTo>
                  <a:close/>
                  <a:moveTo>
                    <a:pt x="13" y="7"/>
                  </a:moveTo>
                  <a:lnTo>
                    <a:pt x="13" y="7"/>
                  </a:lnTo>
                  <a:lnTo>
                    <a:pt x="10" y="22"/>
                  </a:lnTo>
                  <a:lnTo>
                    <a:pt x="18" y="22"/>
                  </a:lnTo>
                  <a:lnTo>
                    <a:pt x="13" y="7"/>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2" name="Freeform 8">
              <a:extLst>
                <a:ext uri="{FF2B5EF4-FFF2-40B4-BE49-F238E27FC236}">
                  <a16:creationId xmlns:a16="http://schemas.microsoft.com/office/drawing/2014/main" id="{38A51AB0-5AA4-4574-A462-122E0B6C8573}"/>
                </a:ext>
              </a:extLst>
            </p:cNvPr>
            <p:cNvSpPr>
              <a:spLocks/>
            </p:cNvSpPr>
            <p:nvPr/>
          </p:nvSpPr>
          <p:spPr bwMode="auto">
            <a:xfrm>
              <a:off x="5201" y="169"/>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8 h 36"/>
                <a:gd name="T20" fmla="*/ 27 w 35"/>
                <a:gd name="T21" fmla="*/ 8 h 36"/>
                <a:gd name="T22" fmla="*/ 21 w 35"/>
                <a:gd name="T23" fmla="*/ 36 h 36"/>
                <a:gd name="T24" fmla="*/ 13 w 35"/>
                <a:gd name="T25" fmla="*/ 36 h 36"/>
                <a:gd name="T26" fmla="*/ 7 w 35"/>
                <a:gd name="T27" fmla="*/ 8 h 36"/>
                <a:gd name="T28" fmla="*/ 7 w 35"/>
                <a:gd name="T29" fmla="*/ 8 h 36"/>
                <a:gd name="T30" fmla="*/ 7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8"/>
                  </a:lnTo>
                  <a:lnTo>
                    <a:pt x="27" y="8"/>
                  </a:lnTo>
                  <a:lnTo>
                    <a:pt x="21" y="36"/>
                  </a:lnTo>
                  <a:lnTo>
                    <a:pt x="13" y="36"/>
                  </a:lnTo>
                  <a:lnTo>
                    <a:pt x="7" y="8"/>
                  </a:lnTo>
                  <a:lnTo>
                    <a:pt x="7" y="8"/>
                  </a:lnTo>
                  <a:lnTo>
                    <a:pt x="7"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3" name="Freeform 9">
              <a:extLst>
                <a:ext uri="{FF2B5EF4-FFF2-40B4-BE49-F238E27FC236}">
                  <a16:creationId xmlns:a16="http://schemas.microsoft.com/office/drawing/2014/main" id="{8CAAF348-CF37-43CF-B499-3365F36C0EE2}"/>
                </a:ext>
              </a:extLst>
            </p:cNvPr>
            <p:cNvSpPr>
              <a:spLocks/>
            </p:cNvSpPr>
            <p:nvPr/>
          </p:nvSpPr>
          <p:spPr bwMode="auto">
            <a:xfrm>
              <a:off x="5241" y="168"/>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4 w 22"/>
                <a:gd name="T17" fmla="*/ 10 h 34"/>
                <a:gd name="T18" fmla="*/ 11 w 22"/>
                <a:gd name="T19" fmla="*/ 5 h 34"/>
                <a:gd name="T20" fmla="*/ 8 w 22"/>
                <a:gd name="T21" fmla="*/ 8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3" y="29"/>
                    <a:pt x="15" y="28"/>
                    <a:pt x="15" y="26"/>
                  </a:cubicBezTo>
                  <a:cubicBezTo>
                    <a:pt x="15" y="20"/>
                    <a:pt x="1" y="19"/>
                    <a:pt x="1" y="9"/>
                  </a:cubicBezTo>
                  <a:cubicBezTo>
                    <a:pt x="1" y="4"/>
                    <a:pt x="3" y="0"/>
                    <a:pt x="12" y="0"/>
                  </a:cubicBezTo>
                  <a:cubicBezTo>
                    <a:pt x="18" y="0"/>
                    <a:pt x="22" y="3"/>
                    <a:pt x="21" y="10"/>
                  </a:cubicBezTo>
                  <a:cubicBezTo>
                    <a:pt x="14" y="10"/>
                    <a:pt x="14" y="10"/>
                    <a:pt x="14" y="10"/>
                  </a:cubicBezTo>
                  <a:cubicBezTo>
                    <a:pt x="14" y="7"/>
                    <a:pt x="14" y="5"/>
                    <a:pt x="11" y="5"/>
                  </a:cubicBezTo>
                  <a:cubicBezTo>
                    <a:pt x="9" y="5"/>
                    <a:pt x="8" y="6"/>
                    <a:pt x="8" y="8"/>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4" name="Freeform 10">
              <a:extLst>
                <a:ext uri="{FF2B5EF4-FFF2-40B4-BE49-F238E27FC236}">
                  <a16:creationId xmlns:a16="http://schemas.microsoft.com/office/drawing/2014/main" id="{AD593CB9-070B-4E02-91E4-15C953BD8B4F}"/>
                </a:ext>
              </a:extLst>
            </p:cNvPr>
            <p:cNvSpPr>
              <a:spLocks/>
            </p:cNvSpPr>
            <p:nvPr/>
          </p:nvSpPr>
          <p:spPr bwMode="auto">
            <a:xfrm>
              <a:off x="5270" y="169"/>
              <a:ext cx="23" cy="36"/>
            </a:xfrm>
            <a:custGeom>
              <a:avLst/>
              <a:gdLst>
                <a:gd name="T0" fmla="*/ 22 w 22"/>
                <a:gd name="T1" fmla="*/ 0 h 33"/>
                <a:gd name="T2" fmla="*/ 22 w 22"/>
                <a:gd name="T3" fmla="*/ 23 h 33"/>
                <a:gd name="T4" fmla="*/ 11 w 22"/>
                <a:gd name="T5" fmla="*/ 33 h 33"/>
                <a:gd name="T6" fmla="*/ 0 w 22"/>
                <a:gd name="T7" fmla="*/ 23 h 33"/>
                <a:gd name="T8" fmla="*/ 0 w 22"/>
                <a:gd name="T9" fmla="*/ 0 h 33"/>
                <a:gd name="T10" fmla="*/ 6 w 22"/>
                <a:gd name="T11" fmla="*/ 0 h 33"/>
                <a:gd name="T12" fmla="*/ 6 w 22"/>
                <a:gd name="T13" fmla="*/ 23 h 33"/>
                <a:gd name="T14" fmla="*/ 11 w 22"/>
                <a:gd name="T15" fmla="*/ 28 h 33"/>
                <a:gd name="T16" fmla="*/ 15 w 22"/>
                <a:gd name="T17" fmla="*/ 23 h 33"/>
                <a:gd name="T18" fmla="*/ 15 w 22"/>
                <a:gd name="T19" fmla="*/ 0 h 33"/>
                <a:gd name="T20" fmla="*/ 22 w 2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3">
                  <a:moveTo>
                    <a:pt x="22" y="0"/>
                  </a:moveTo>
                  <a:cubicBezTo>
                    <a:pt x="22" y="23"/>
                    <a:pt x="22" y="23"/>
                    <a:pt x="22" y="23"/>
                  </a:cubicBezTo>
                  <a:cubicBezTo>
                    <a:pt x="22" y="28"/>
                    <a:pt x="19" y="33"/>
                    <a:pt x="11" y="33"/>
                  </a:cubicBezTo>
                  <a:cubicBezTo>
                    <a:pt x="3" y="33"/>
                    <a:pt x="0" y="29"/>
                    <a:pt x="0" y="23"/>
                  </a:cubicBezTo>
                  <a:cubicBezTo>
                    <a:pt x="0" y="0"/>
                    <a:pt x="0" y="0"/>
                    <a:pt x="0" y="0"/>
                  </a:cubicBezTo>
                  <a:cubicBezTo>
                    <a:pt x="6" y="0"/>
                    <a:pt x="6" y="0"/>
                    <a:pt x="6" y="0"/>
                  </a:cubicBezTo>
                  <a:cubicBezTo>
                    <a:pt x="6" y="23"/>
                    <a:pt x="6" y="23"/>
                    <a:pt x="6" y="23"/>
                  </a:cubicBezTo>
                  <a:cubicBezTo>
                    <a:pt x="6" y="27"/>
                    <a:pt x="8" y="28"/>
                    <a:pt x="11" y="28"/>
                  </a:cubicBezTo>
                  <a:cubicBezTo>
                    <a:pt x="14" y="28"/>
                    <a:pt x="15" y="26"/>
                    <a:pt x="15" y="23"/>
                  </a:cubicBezTo>
                  <a:cubicBezTo>
                    <a:pt x="15" y="0"/>
                    <a:pt x="15" y="0"/>
                    <a:pt x="15" y="0"/>
                  </a:cubicBezTo>
                  <a:lnTo>
                    <a:pt x="2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5" name="Freeform 11">
              <a:extLst>
                <a:ext uri="{FF2B5EF4-FFF2-40B4-BE49-F238E27FC236}">
                  <a16:creationId xmlns:a16="http://schemas.microsoft.com/office/drawing/2014/main" id="{53386DDE-71DA-4EAE-814E-8EE387242EE6}"/>
                </a:ext>
              </a:extLst>
            </p:cNvPr>
            <p:cNvSpPr>
              <a:spLocks/>
            </p:cNvSpPr>
            <p:nvPr/>
          </p:nvSpPr>
          <p:spPr bwMode="auto">
            <a:xfrm>
              <a:off x="5300" y="169"/>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7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7"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6" name="Freeform 12">
              <a:extLst>
                <a:ext uri="{FF2B5EF4-FFF2-40B4-BE49-F238E27FC236}">
                  <a16:creationId xmlns:a16="http://schemas.microsoft.com/office/drawing/2014/main" id="{A9788033-E049-4D89-B45F-7E877E00E3B2}"/>
                </a:ext>
              </a:extLst>
            </p:cNvPr>
            <p:cNvSpPr>
              <a:spLocks/>
            </p:cNvSpPr>
            <p:nvPr/>
          </p:nvSpPr>
          <p:spPr bwMode="auto">
            <a:xfrm>
              <a:off x="5332" y="168"/>
              <a:ext cx="24" cy="37"/>
            </a:xfrm>
            <a:custGeom>
              <a:avLst/>
              <a:gdLst>
                <a:gd name="T0" fmla="*/ 16 w 23"/>
                <a:gd name="T1" fmla="*/ 11 h 34"/>
                <a:gd name="T2" fmla="*/ 12 w 23"/>
                <a:gd name="T3" fmla="*/ 5 h 34"/>
                <a:gd name="T4" fmla="*/ 7 w 23"/>
                <a:gd name="T5" fmla="*/ 17 h 34"/>
                <a:gd name="T6" fmla="*/ 12 w 23"/>
                <a:gd name="T7" fmla="*/ 30 h 34"/>
                <a:gd name="T8" fmla="*/ 16 w 23"/>
                <a:gd name="T9" fmla="*/ 29 h 34"/>
                <a:gd name="T10" fmla="*/ 16 w 23"/>
                <a:gd name="T11" fmla="*/ 22 h 34"/>
                <a:gd name="T12" fmla="*/ 12 w 23"/>
                <a:gd name="T13" fmla="*/ 22 h 34"/>
                <a:gd name="T14" fmla="*/ 12 w 23"/>
                <a:gd name="T15" fmla="*/ 16 h 34"/>
                <a:gd name="T16" fmla="*/ 23 w 23"/>
                <a:gd name="T17" fmla="*/ 16 h 34"/>
                <a:gd name="T18" fmla="*/ 23 w 23"/>
                <a:gd name="T19" fmla="*/ 33 h 34"/>
                <a:gd name="T20" fmla="*/ 13 w 23"/>
                <a:gd name="T21" fmla="*/ 34 h 34"/>
                <a:gd name="T22" fmla="*/ 0 w 23"/>
                <a:gd name="T23" fmla="*/ 17 h 34"/>
                <a:gd name="T24" fmla="*/ 12 w 23"/>
                <a:gd name="T25" fmla="*/ 0 h 34"/>
                <a:gd name="T26" fmla="*/ 23 w 23"/>
                <a:gd name="T27" fmla="*/ 11 h 34"/>
                <a:gd name="T28" fmla="*/ 16 w 23"/>
                <a:gd name="T2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16" y="11"/>
                  </a:moveTo>
                  <a:cubicBezTo>
                    <a:pt x="16" y="8"/>
                    <a:pt x="15" y="5"/>
                    <a:pt x="12" y="5"/>
                  </a:cubicBezTo>
                  <a:cubicBezTo>
                    <a:pt x="7" y="5"/>
                    <a:pt x="7" y="11"/>
                    <a:pt x="7" y="17"/>
                  </a:cubicBezTo>
                  <a:cubicBezTo>
                    <a:pt x="7" y="28"/>
                    <a:pt x="8" y="30"/>
                    <a:pt x="12" y="30"/>
                  </a:cubicBezTo>
                  <a:cubicBezTo>
                    <a:pt x="14" y="30"/>
                    <a:pt x="15" y="29"/>
                    <a:pt x="16" y="29"/>
                  </a:cubicBezTo>
                  <a:cubicBezTo>
                    <a:pt x="16" y="22"/>
                    <a:pt x="16" y="22"/>
                    <a:pt x="16" y="22"/>
                  </a:cubicBezTo>
                  <a:cubicBezTo>
                    <a:pt x="12" y="22"/>
                    <a:pt x="12" y="22"/>
                    <a:pt x="12" y="22"/>
                  </a:cubicBezTo>
                  <a:cubicBezTo>
                    <a:pt x="12" y="16"/>
                    <a:pt x="12" y="16"/>
                    <a:pt x="12" y="16"/>
                  </a:cubicBezTo>
                  <a:cubicBezTo>
                    <a:pt x="23" y="16"/>
                    <a:pt x="23" y="16"/>
                    <a:pt x="23" y="16"/>
                  </a:cubicBezTo>
                  <a:cubicBezTo>
                    <a:pt x="23" y="33"/>
                    <a:pt x="23" y="33"/>
                    <a:pt x="23" y="33"/>
                  </a:cubicBezTo>
                  <a:cubicBezTo>
                    <a:pt x="21" y="34"/>
                    <a:pt x="16" y="34"/>
                    <a:pt x="13" y="34"/>
                  </a:cubicBezTo>
                  <a:cubicBezTo>
                    <a:pt x="2" y="34"/>
                    <a:pt x="0" y="30"/>
                    <a:pt x="0" y="17"/>
                  </a:cubicBezTo>
                  <a:cubicBezTo>
                    <a:pt x="0" y="8"/>
                    <a:pt x="1" y="0"/>
                    <a:pt x="12" y="0"/>
                  </a:cubicBezTo>
                  <a:cubicBezTo>
                    <a:pt x="19" y="0"/>
                    <a:pt x="23" y="4"/>
                    <a:pt x="23" y="11"/>
                  </a:cubicBezTo>
                  <a:lnTo>
                    <a:pt x="16" y="11"/>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7" name="Freeform 13">
              <a:extLst>
                <a:ext uri="{FF2B5EF4-FFF2-40B4-BE49-F238E27FC236}">
                  <a16:creationId xmlns:a16="http://schemas.microsoft.com/office/drawing/2014/main" id="{2B4F50A7-1A0A-4137-A14F-DE6F27E48259}"/>
                </a:ext>
              </a:extLst>
            </p:cNvPr>
            <p:cNvSpPr>
              <a:spLocks/>
            </p:cNvSpPr>
            <p:nvPr/>
          </p:nvSpPr>
          <p:spPr bwMode="auto">
            <a:xfrm>
              <a:off x="5144" y="225"/>
              <a:ext cx="19" cy="36"/>
            </a:xfrm>
            <a:custGeom>
              <a:avLst/>
              <a:gdLst>
                <a:gd name="T0" fmla="*/ 0 w 19"/>
                <a:gd name="T1" fmla="*/ 36 h 36"/>
                <a:gd name="T2" fmla="*/ 0 w 19"/>
                <a:gd name="T3" fmla="*/ 0 h 36"/>
                <a:gd name="T4" fmla="*/ 19 w 19"/>
                <a:gd name="T5" fmla="*/ 0 h 36"/>
                <a:gd name="T6" fmla="*/ 19 w 19"/>
                <a:gd name="T7" fmla="*/ 5 h 36"/>
                <a:gd name="T8" fmla="*/ 8 w 19"/>
                <a:gd name="T9" fmla="*/ 5 h 36"/>
                <a:gd name="T10" fmla="*/ 8 w 19"/>
                <a:gd name="T11" fmla="*/ 14 h 36"/>
                <a:gd name="T12" fmla="*/ 18 w 19"/>
                <a:gd name="T13" fmla="*/ 14 h 36"/>
                <a:gd name="T14" fmla="*/ 18 w 19"/>
                <a:gd name="T15" fmla="*/ 19 h 36"/>
                <a:gd name="T16" fmla="*/ 8 w 19"/>
                <a:gd name="T17" fmla="*/ 19 h 36"/>
                <a:gd name="T18" fmla="*/ 8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8" y="5"/>
                  </a:lnTo>
                  <a:lnTo>
                    <a:pt x="8" y="14"/>
                  </a:lnTo>
                  <a:lnTo>
                    <a:pt x="18" y="14"/>
                  </a:lnTo>
                  <a:lnTo>
                    <a:pt x="18" y="19"/>
                  </a:lnTo>
                  <a:lnTo>
                    <a:pt x="8" y="19"/>
                  </a:lnTo>
                  <a:lnTo>
                    <a:pt x="8"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8" name="Freeform 14">
              <a:extLst>
                <a:ext uri="{FF2B5EF4-FFF2-40B4-BE49-F238E27FC236}">
                  <a16:creationId xmlns:a16="http://schemas.microsoft.com/office/drawing/2014/main" id="{230280EF-54F1-439C-A2E6-F4F114371216}"/>
                </a:ext>
              </a:extLst>
            </p:cNvPr>
            <p:cNvSpPr>
              <a:spLocks/>
            </p:cNvSpPr>
            <p:nvPr/>
          </p:nvSpPr>
          <p:spPr bwMode="auto">
            <a:xfrm>
              <a:off x="5169" y="225"/>
              <a:ext cx="18" cy="36"/>
            </a:xfrm>
            <a:custGeom>
              <a:avLst/>
              <a:gdLst>
                <a:gd name="T0" fmla="*/ 0 w 18"/>
                <a:gd name="T1" fmla="*/ 36 h 36"/>
                <a:gd name="T2" fmla="*/ 0 w 18"/>
                <a:gd name="T3" fmla="*/ 0 h 36"/>
                <a:gd name="T4" fmla="*/ 7 w 18"/>
                <a:gd name="T5" fmla="*/ 0 h 36"/>
                <a:gd name="T6" fmla="*/ 7 w 18"/>
                <a:gd name="T7" fmla="*/ 29 h 36"/>
                <a:gd name="T8" fmla="*/ 18 w 18"/>
                <a:gd name="T9" fmla="*/ 29 h 36"/>
                <a:gd name="T10" fmla="*/ 18 w 18"/>
                <a:gd name="T11" fmla="*/ 36 h 36"/>
                <a:gd name="T12" fmla="*/ 0 w 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8" h="36">
                  <a:moveTo>
                    <a:pt x="0" y="36"/>
                  </a:moveTo>
                  <a:lnTo>
                    <a:pt x="0" y="0"/>
                  </a:lnTo>
                  <a:lnTo>
                    <a:pt x="7" y="0"/>
                  </a:lnTo>
                  <a:lnTo>
                    <a:pt x="7" y="29"/>
                  </a:lnTo>
                  <a:lnTo>
                    <a:pt x="18" y="29"/>
                  </a:lnTo>
                  <a:lnTo>
                    <a:pt x="1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9" name="Freeform 15">
              <a:extLst>
                <a:ext uri="{FF2B5EF4-FFF2-40B4-BE49-F238E27FC236}">
                  <a16:creationId xmlns:a16="http://schemas.microsoft.com/office/drawing/2014/main" id="{98444FA9-40C9-42F7-ABE6-FE04E10C4032}"/>
                </a:ext>
              </a:extLst>
            </p:cNvPr>
            <p:cNvSpPr>
              <a:spLocks/>
            </p:cNvSpPr>
            <p:nvPr/>
          </p:nvSpPr>
          <p:spPr bwMode="auto">
            <a:xfrm>
              <a:off x="5190" y="225"/>
              <a:ext cx="20" cy="36"/>
            </a:xfrm>
            <a:custGeom>
              <a:avLst/>
              <a:gdLst>
                <a:gd name="T0" fmla="*/ 0 w 20"/>
                <a:gd name="T1" fmla="*/ 36 h 36"/>
                <a:gd name="T2" fmla="*/ 0 w 20"/>
                <a:gd name="T3" fmla="*/ 0 h 36"/>
                <a:gd name="T4" fmla="*/ 19 w 20"/>
                <a:gd name="T5" fmla="*/ 0 h 36"/>
                <a:gd name="T6" fmla="*/ 19 w 20"/>
                <a:gd name="T7" fmla="*/ 5 h 36"/>
                <a:gd name="T8" fmla="*/ 7 w 20"/>
                <a:gd name="T9" fmla="*/ 5 h 36"/>
                <a:gd name="T10" fmla="*/ 7 w 20"/>
                <a:gd name="T11" fmla="*/ 14 h 36"/>
                <a:gd name="T12" fmla="*/ 19 w 20"/>
                <a:gd name="T13" fmla="*/ 14 h 36"/>
                <a:gd name="T14" fmla="*/ 19 w 20"/>
                <a:gd name="T15" fmla="*/ 19 h 36"/>
                <a:gd name="T16" fmla="*/ 7 w 20"/>
                <a:gd name="T17" fmla="*/ 19 h 36"/>
                <a:gd name="T18" fmla="*/ 7 w 20"/>
                <a:gd name="T19" fmla="*/ 30 h 36"/>
                <a:gd name="T20" fmla="*/ 20 w 20"/>
                <a:gd name="T21" fmla="*/ 30 h 36"/>
                <a:gd name="T22" fmla="*/ 20 w 20"/>
                <a:gd name="T23" fmla="*/ 36 h 36"/>
                <a:gd name="T24" fmla="*/ 0 w 2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6">
                  <a:moveTo>
                    <a:pt x="0" y="36"/>
                  </a:moveTo>
                  <a:lnTo>
                    <a:pt x="0" y="0"/>
                  </a:lnTo>
                  <a:lnTo>
                    <a:pt x="19" y="0"/>
                  </a:lnTo>
                  <a:lnTo>
                    <a:pt x="19" y="5"/>
                  </a:lnTo>
                  <a:lnTo>
                    <a:pt x="7" y="5"/>
                  </a:lnTo>
                  <a:lnTo>
                    <a:pt x="7" y="14"/>
                  </a:lnTo>
                  <a:lnTo>
                    <a:pt x="19" y="14"/>
                  </a:lnTo>
                  <a:lnTo>
                    <a:pt x="19" y="19"/>
                  </a:lnTo>
                  <a:lnTo>
                    <a:pt x="7" y="19"/>
                  </a:lnTo>
                  <a:lnTo>
                    <a:pt x="7" y="30"/>
                  </a:lnTo>
                  <a:lnTo>
                    <a:pt x="20" y="30"/>
                  </a:lnTo>
                  <a:lnTo>
                    <a:pt x="20"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0" name="Freeform 16">
              <a:extLst>
                <a:ext uri="{FF2B5EF4-FFF2-40B4-BE49-F238E27FC236}">
                  <a16:creationId xmlns:a16="http://schemas.microsoft.com/office/drawing/2014/main" id="{CA9A430A-0B4D-48E6-BE9F-012B9643967A}"/>
                </a:ext>
              </a:extLst>
            </p:cNvPr>
            <p:cNvSpPr>
              <a:spLocks/>
            </p:cNvSpPr>
            <p:nvPr/>
          </p:nvSpPr>
          <p:spPr bwMode="auto">
            <a:xfrm>
              <a:off x="5214"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1" name="Freeform 17">
              <a:extLst>
                <a:ext uri="{FF2B5EF4-FFF2-40B4-BE49-F238E27FC236}">
                  <a16:creationId xmlns:a16="http://schemas.microsoft.com/office/drawing/2014/main" id="{DB0CC32E-E187-4589-B557-3C67A98DFAC7}"/>
                </a:ext>
              </a:extLst>
            </p:cNvPr>
            <p:cNvSpPr>
              <a:spLocks/>
            </p:cNvSpPr>
            <p:nvPr/>
          </p:nvSpPr>
          <p:spPr bwMode="auto">
            <a:xfrm>
              <a:off x="5239" y="225"/>
              <a:ext cx="24" cy="36"/>
            </a:xfrm>
            <a:custGeom>
              <a:avLst/>
              <a:gdLst>
                <a:gd name="T0" fmla="*/ 24 w 24"/>
                <a:gd name="T1" fmla="*/ 0 h 36"/>
                <a:gd name="T2" fmla="*/ 24 w 24"/>
                <a:gd name="T3" fmla="*/ 5 h 36"/>
                <a:gd name="T4" fmla="*/ 16 w 24"/>
                <a:gd name="T5" fmla="*/ 5 h 36"/>
                <a:gd name="T6" fmla="*/ 16 w 24"/>
                <a:gd name="T7" fmla="*/ 36 h 36"/>
                <a:gd name="T8" fmla="*/ 8 w 24"/>
                <a:gd name="T9" fmla="*/ 36 h 36"/>
                <a:gd name="T10" fmla="*/ 8 w 24"/>
                <a:gd name="T11" fmla="*/ 5 h 36"/>
                <a:gd name="T12" fmla="*/ 0 w 24"/>
                <a:gd name="T13" fmla="*/ 5 h 36"/>
                <a:gd name="T14" fmla="*/ 0 w 24"/>
                <a:gd name="T15" fmla="*/ 0 h 36"/>
                <a:gd name="T16" fmla="*/ 2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0"/>
                  </a:moveTo>
                  <a:lnTo>
                    <a:pt x="24" y="5"/>
                  </a:lnTo>
                  <a:lnTo>
                    <a:pt x="16" y="5"/>
                  </a:lnTo>
                  <a:lnTo>
                    <a:pt x="16" y="36"/>
                  </a:lnTo>
                  <a:lnTo>
                    <a:pt x="8" y="36"/>
                  </a:lnTo>
                  <a:lnTo>
                    <a:pt x="8" y="5"/>
                  </a:lnTo>
                  <a:lnTo>
                    <a:pt x="0" y="5"/>
                  </a:lnTo>
                  <a:lnTo>
                    <a:pt x="0" y="0"/>
                  </a:lnTo>
                  <a:lnTo>
                    <a:pt x="24"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2" name="Freeform 18">
              <a:extLst>
                <a:ext uri="{FF2B5EF4-FFF2-40B4-BE49-F238E27FC236}">
                  <a16:creationId xmlns:a16="http://schemas.microsoft.com/office/drawing/2014/main" id="{18F4F2CC-ED51-43B4-9951-7C5B200B9A92}"/>
                </a:ext>
              </a:extLst>
            </p:cNvPr>
            <p:cNvSpPr>
              <a:spLocks noEditPoints="1"/>
            </p:cNvSpPr>
            <p:nvPr/>
          </p:nvSpPr>
          <p:spPr bwMode="auto">
            <a:xfrm>
              <a:off x="5267" y="225"/>
              <a:ext cx="22" cy="36"/>
            </a:xfrm>
            <a:custGeom>
              <a:avLst/>
              <a:gdLst>
                <a:gd name="T0" fmla="*/ 7 w 21"/>
                <a:gd name="T1" fmla="*/ 33 h 33"/>
                <a:gd name="T2" fmla="*/ 0 w 21"/>
                <a:gd name="T3" fmla="*/ 33 h 33"/>
                <a:gd name="T4" fmla="*/ 0 w 21"/>
                <a:gd name="T5" fmla="*/ 0 h 33"/>
                <a:gd name="T6" fmla="*/ 13 w 21"/>
                <a:gd name="T7" fmla="*/ 0 h 33"/>
                <a:gd name="T8" fmla="*/ 21 w 21"/>
                <a:gd name="T9" fmla="*/ 8 h 33"/>
                <a:gd name="T10" fmla="*/ 14 w 21"/>
                <a:gd name="T11" fmla="*/ 16 h 33"/>
                <a:gd name="T12" fmla="*/ 14 w 21"/>
                <a:gd name="T13" fmla="*/ 17 h 33"/>
                <a:gd name="T14" fmla="*/ 20 w 21"/>
                <a:gd name="T15" fmla="*/ 23 h 33"/>
                <a:gd name="T16" fmla="*/ 21 w 21"/>
                <a:gd name="T17" fmla="*/ 33 h 33"/>
                <a:gd name="T18" fmla="*/ 14 w 21"/>
                <a:gd name="T19" fmla="*/ 33 h 33"/>
                <a:gd name="T20" fmla="*/ 14 w 21"/>
                <a:gd name="T21" fmla="*/ 26 h 33"/>
                <a:gd name="T22" fmla="*/ 9 w 21"/>
                <a:gd name="T23" fmla="*/ 19 h 33"/>
                <a:gd name="T24" fmla="*/ 7 w 21"/>
                <a:gd name="T25" fmla="*/ 19 h 33"/>
                <a:gd name="T26" fmla="*/ 7 w 21"/>
                <a:gd name="T27" fmla="*/ 33 h 33"/>
                <a:gd name="T28" fmla="*/ 7 w 21"/>
                <a:gd name="T29" fmla="*/ 14 h 33"/>
                <a:gd name="T30" fmla="*/ 10 w 21"/>
                <a:gd name="T31" fmla="*/ 14 h 33"/>
                <a:gd name="T32" fmla="*/ 14 w 21"/>
                <a:gd name="T33" fmla="*/ 9 h 33"/>
                <a:gd name="T34" fmla="*/ 10 w 21"/>
                <a:gd name="T35" fmla="*/ 5 h 33"/>
                <a:gd name="T36" fmla="*/ 7 w 21"/>
                <a:gd name="T37" fmla="*/ 5 h 33"/>
                <a:gd name="T38" fmla="*/ 7 w 21"/>
                <a:gd name="T3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3">
                  <a:moveTo>
                    <a:pt x="7" y="33"/>
                  </a:moveTo>
                  <a:cubicBezTo>
                    <a:pt x="0" y="33"/>
                    <a:pt x="0" y="33"/>
                    <a:pt x="0" y="33"/>
                  </a:cubicBezTo>
                  <a:cubicBezTo>
                    <a:pt x="0" y="0"/>
                    <a:pt x="0" y="0"/>
                    <a:pt x="0" y="0"/>
                  </a:cubicBezTo>
                  <a:cubicBezTo>
                    <a:pt x="13" y="0"/>
                    <a:pt x="13" y="0"/>
                    <a:pt x="13" y="0"/>
                  </a:cubicBezTo>
                  <a:cubicBezTo>
                    <a:pt x="18" y="0"/>
                    <a:pt x="21" y="3"/>
                    <a:pt x="21" y="8"/>
                  </a:cubicBezTo>
                  <a:cubicBezTo>
                    <a:pt x="21" y="13"/>
                    <a:pt x="19" y="16"/>
                    <a:pt x="14" y="16"/>
                  </a:cubicBezTo>
                  <a:cubicBezTo>
                    <a:pt x="14" y="17"/>
                    <a:pt x="14" y="17"/>
                    <a:pt x="14" y="17"/>
                  </a:cubicBezTo>
                  <a:cubicBezTo>
                    <a:pt x="16" y="17"/>
                    <a:pt x="20" y="17"/>
                    <a:pt x="20" y="23"/>
                  </a:cubicBezTo>
                  <a:cubicBezTo>
                    <a:pt x="20" y="25"/>
                    <a:pt x="21" y="31"/>
                    <a:pt x="21" y="33"/>
                  </a:cubicBezTo>
                  <a:cubicBezTo>
                    <a:pt x="14" y="33"/>
                    <a:pt x="14" y="33"/>
                    <a:pt x="14" y="33"/>
                  </a:cubicBezTo>
                  <a:cubicBezTo>
                    <a:pt x="14" y="31"/>
                    <a:pt x="14" y="29"/>
                    <a:pt x="14" y="26"/>
                  </a:cubicBezTo>
                  <a:cubicBezTo>
                    <a:pt x="14" y="22"/>
                    <a:pt x="14" y="19"/>
                    <a:pt x="9" y="19"/>
                  </a:cubicBezTo>
                  <a:cubicBezTo>
                    <a:pt x="7" y="19"/>
                    <a:pt x="7" y="19"/>
                    <a:pt x="7" y="19"/>
                  </a:cubicBezTo>
                  <a:lnTo>
                    <a:pt x="7" y="33"/>
                  </a:lnTo>
                  <a:close/>
                  <a:moveTo>
                    <a:pt x="7" y="14"/>
                  </a:moveTo>
                  <a:cubicBezTo>
                    <a:pt x="10" y="14"/>
                    <a:pt x="10" y="14"/>
                    <a:pt x="10" y="14"/>
                  </a:cubicBezTo>
                  <a:cubicBezTo>
                    <a:pt x="13" y="14"/>
                    <a:pt x="14" y="11"/>
                    <a:pt x="14" y="9"/>
                  </a:cubicBezTo>
                  <a:cubicBezTo>
                    <a:pt x="14" y="6"/>
                    <a:pt x="12" y="5"/>
                    <a:pt x="10" y="5"/>
                  </a:cubicBezTo>
                  <a:cubicBezTo>
                    <a:pt x="7" y="5"/>
                    <a:pt x="7" y="5"/>
                    <a:pt x="7" y="5"/>
                  </a:cubicBezTo>
                  <a:lnTo>
                    <a:pt x="7"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3" name="Freeform 19">
              <a:extLst>
                <a:ext uri="{FF2B5EF4-FFF2-40B4-BE49-F238E27FC236}">
                  <a16:creationId xmlns:a16="http://schemas.microsoft.com/office/drawing/2014/main" id="{E667A0EC-F69F-447A-8938-427F40052CE2}"/>
                </a:ext>
              </a:extLst>
            </p:cNvPr>
            <p:cNvSpPr>
              <a:spLocks noEditPoints="1"/>
            </p:cNvSpPr>
            <p:nvPr/>
          </p:nvSpPr>
          <p:spPr bwMode="auto">
            <a:xfrm>
              <a:off x="5293" y="224"/>
              <a:ext cx="25" cy="37"/>
            </a:xfrm>
            <a:custGeom>
              <a:avLst/>
              <a:gdLst>
                <a:gd name="T0" fmla="*/ 0 w 23"/>
                <a:gd name="T1" fmla="*/ 17 h 34"/>
                <a:gd name="T2" fmla="*/ 12 w 23"/>
                <a:gd name="T3" fmla="*/ 0 h 34"/>
                <a:gd name="T4" fmla="*/ 23 w 23"/>
                <a:gd name="T5" fmla="*/ 17 h 34"/>
                <a:gd name="T6" fmla="*/ 12 w 23"/>
                <a:gd name="T7" fmla="*/ 34 h 34"/>
                <a:gd name="T8" fmla="*/ 0 w 23"/>
                <a:gd name="T9" fmla="*/ 17 h 34"/>
                <a:gd name="T10" fmla="*/ 16 w 23"/>
                <a:gd name="T11" fmla="*/ 17 h 34"/>
                <a:gd name="T12" fmla="*/ 12 w 23"/>
                <a:gd name="T13" fmla="*/ 5 h 34"/>
                <a:gd name="T14" fmla="*/ 7 w 23"/>
                <a:gd name="T15" fmla="*/ 17 h 34"/>
                <a:gd name="T16" fmla="*/ 12 w 23"/>
                <a:gd name="T17" fmla="*/ 29 h 34"/>
                <a:gd name="T18" fmla="*/ 16 w 23"/>
                <a:gd name="T1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4">
                  <a:moveTo>
                    <a:pt x="0" y="17"/>
                  </a:moveTo>
                  <a:cubicBezTo>
                    <a:pt x="0" y="8"/>
                    <a:pt x="0" y="0"/>
                    <a:pt x="12" y="0"/>
                  </a:cubicBezTo>
                  <a:cubicBezTo>
                    <a:pt x="23" y="0"/>
                    <a:pt x="23" y="8"/>
                    <a:pt x="23" y="17"/>
                  </a:cubicBezTo>
                  <a:cubicBezTo>
                    <a:pt x="23" y="26"/>
                    <a:pt x="23" y="34"/>
                    <a:pt x="12" y="34"/>
                  </a:cubicBezTo>
                  <a:cubicBezTo>
                    <a:pt x="0" y="34"/>
                    <a:pt x="0" y="26"/>
                    <a:pt x="0" y="17"/>
                  </a:cubicBezTo>
                  <a:close/>
                  <a:moveTo>
                    <a:pt x="16" y="17"/>
                  </a:moveTo>
                  <a:cubicBezTo>
                    <a:pt x="16" y="9"/>
                    <a:pt x="16" y="5"/>
                    <a:pt x="12" y="5"/>
                  </a:cubicBezTo>
                  <a:cubicBezTo>
                    <a:pt x="8" y="5"/>
                    <a:pt x="7" y="9"/>
                    <a:pt x="7" y="17"/>
                  </a:cubicBezTo>
                  <a:cubicBezTo>
                    <a:pt x="7" y="26"/>
                    <a:pt x="8" y="29"/>
                    <a:pt x="12" y="29"/>
                  </a:cubicBezTo>
                  <a:cubicBezTo>
                    <a:pt x="16" y="29"/>
                    <a:pt x="16" y="26"/>
                    <a:pt x="16"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4" name="Rectangle 20">
              <a:extLst>
                <a:ext uri="{FF2B5EF4-FFF2-40B4-BE49-F238E27FC236}">
                  <a16:creationId xmlns:a16="http://schemas.microsoft.com/office/drawing/2014/main" id="{E389A52C-D512-4415-B80B-5E1E8D557EC1}"/>
                </a:ext>
              </a:extLst>
            </p:cNvPr>
            <p:cNvSpPr>
              <a:spLocks noChangeArrowheads="1"/>
            </p:cNvSpPr>
            <p:nvPr/>
          </p:nvSpPr>
          <p:spPr bwMode="auto">
            <a:xfrm>
              <a:off x="5323" y="244"/>
              <a:ext cx="12" cy="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5" name="Freeform 21">
              <a:extLst>
                <a:ext uri="{FF2B5EF4-FFF2-40B4-BE49-F238E27FC236}">
                  <a16:creationId xmlns:a16="http://schemas.microsoft.com/office/drawing/2014/main" id="{D9A77980-250B-4EC0-A3AF-3ADA8739BC4E}"/>
                </a:ext>
              </a:extLst>
            </p:cNvPr>
            <p:cNvSpPr>
              <a:spLocks/>
            </p:cNvSpPr>
            <p:nvPr/>
          </p:nvSpPr>
          <p:spPr bwMode="auto">
            <a:xfrm>
              <a:off x="5340" y="225"/>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7 h 36"/>
                <a:gd name="T20" fmla="*/ 28 w 35"/>
                <a:gd name="T21" fmla="*/ 7 h 36"/>
                <a:gd name="T22" fmla="*/ 21 w 35"/>
                <a:gd name="T23" fmla="*/ 36 h 36"/>
                <a:gd name="T24" fmla="*/ 14 w 35"/>
                <a:gd name="T25" fmla="*/ 36 h 36"/>
                <a:gd name="T26" fmla="*/ 8 w 35"/>
                <a:gd name="T27" fmla="*/ 7 h 36"/>
                <a:gd name="T28" fmla="*/ 8 w 35"/>
                <a:gd name="T29" fmla="*/ 7 h 36"/>
                <a:gd name="T30" fmla="*/ 8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7"/>
                  </a:lnTo>
                  <a:lnTo>
                    <a:pt x="28" y="7"/>
                  </a:lnTo>
                  <a:lnTo>
                    <a:pt x="21" y="36"/>
                  </a:lnTo>
                  <a:lnTo>
                    <a:pt x="14" y="36"/>
                  </a:lnTo>
                  <a:lnTo>
                    <a:pt x="8" y="7"/>
                  </a:lnTo>
                  <a:lnTo>
                    <a:pt x="8" y="7"/>
                  </a:lnTo>
                  <a:lnTo>
                    <a:pt x="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6" name="Freeform 22">
              <a:extLst>
                <a:ext uri="{FF2B5EF4-FFF2-40B4-BE49-F238E27FC236}">
                  <a16:creationId xmlns:a16="http://schemas.microsoft.com/office/drawing/2014/main" id="{9C46D508-5C2B-4163-8E74-6A4360CF20C4}"/>
                </a:ext>
              </a:extLst>
            </p:cNvPr>
            <p:cNvSpPr>
              <a:spLocks/>
            </p:cNvSpPr>
            <p:nvPr/>
          </p:nvSpPr>
          <p:spPr bwMode="auto">
            <a:xfrm>
              <a:off x="5382" y="225"/>
              <a:ext cx="19" cy="36"/>
            </a:xfrm>
            <a:custGeom>
              <a:avLst/>
              <a:gdLst>
                <a:gd name="T0" fmla="*/ 0 w 19"/>
                <a:gd name="T1" fmla="*/ 36 h 36"/>
                <a:gd name="T2" fmla="*/ 0 w 19"/>
                <a:gd name="T3" fmla="*/ 0 h 36"/>
                <a:gd name="T4" fmla="*/ 19 w 19"/>
                <a:gd name="T5" fmla="*/ 0 h 36"/>
                <a:gd name="T6" fmla="*/ 19 w 19"/>
                <a:gd name="T7" fmla="*/ 5 h 36"/>
                <a:gd name="T8" fmla="*/ 7 w 19"/>
                <a:gd name="T9" fmla="*/ 5 h 36"/>
                <a:gd name="T10" fmla="*/ 7 w 19"/>
                <a:gd name="T11" fmla="*/ 14 h 36"/>
                <a:gd name="T12" fmla="*/ 18 w 19"/>
                <a:gd name="T13" fmla="*/ 14 h 36"/>
                <a:gd name="T14" fmla="*/ 18 w 19"/>
                <a:gd name="T15" fmla="*/ 19 h 36"/>
                <a:gd name="T16" fmla="*/ 7 w 19"/>
                <a:gd name="T17" fmla="*/ 19 h 36"/>
                <a:gd name="T18" fmla="*/ 7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7" y="5"/>
                  </a:lnTo>
                  <a:lnTo>
                    <a:pt x="7" y="14"/>
                  </a:lnTo>
                  <a:lnTo>
                    <a:pt x="18" y="14"/>
                  </a:lnTo>
                  <a:lnTo>
                    <a:pt x="18" y="19"/>
                  </a:lnTo>
                  <a:lnTo>
                    <a:pt x="7" y="19"/>
                  </a:lnTo>
                  <a:lnTo>
                    <a:pt x="7"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7" name="Freeform 23">
              <a:extLst>
                <a:ext uri="{FF2B5EF4-FFF2-40B4-BE49-F238E27FC236}">
                  <a16:creationId xmlns:a16="http://schemas.microsoft.com/office/drawing/2014/main" id="{EE4F41C5-F693-49AF-9FE4-0E39BC0B5984}"/>
                </a:ext>
              </a:extLst>
            </p:cNvPr>
            <p:cNvSpPr>
              <a:spLocks/>
            </p:cNvSpPr>
            <p:nvPr/>
          </p:nvSpPr>
          <p:spPr bwMode="auto">
            <a:xfrm>
              <a:off x="5405" y="224"/>
              <a:ext cx="24" cy="37"/>
            </a:xfrm>
            <a:custGeom>
              <a:avLst/>
              <a:gdLst>
                <a:gd name="T0" fmla="*/ 0 w 22"/>
                <a:gd name="T1" fmla="*/ 17 h 34"/>
                <a:gd name="T2" fmla="*/ 12 w 22"/>
                <a:gd name="T3" fmla="*/ 0 h 34"/>
                <a:gd name="T4" fmla="*/ 22 w 22"/>
                <a:gd name="T5" fmla="*/ 11 h 34"/>
                <a:gd name="T6" fmla="*/ 15 w 22"/>
                <a:gd name="T7" fmla="*/ 11 h 34"/>
                <a:gd name="T8" fmla="*/ 12 w 22"/>
                <a:gd name="T9" fmla="*/ 5 h 34"/>
                <a:gd name="T10" fmla="*/ 8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2" y="11"/>
                  </a:cubicBezTo>
                  <a:cubicBezTo>
                    <a:pt x="15" y="11"/>
                    <a:pt x="15" y="11"/>
                    <a:pt x="15" y="11"/>
                  </a:cubicBezTo>
                  <a:cubicBezTo>
                    <a:pt x="15" y="7"/>
                    <a:pt x="14" y="5"/>
                    <a:pt x="12" y="5"/>
                  </a:cubicBezTo>
                  <a:cubicBezTo>
                    <a:pt x="8" y="5"/>
                    <a:pt x="8" y="9"/>
                    <a:pt x="8" y="17"/>
                  </a:cubicBezTo>
                  <a:cubicBezTo>
                    <a:pt x="8"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8" name="Freeform 24">
              <a:extLst>
                <a:ext uri="{FF2B5EF4-FFF2-40B4-BE49-F238E27FC236}">
                  <a16:creationId xmlns:a16="http://schemas.microsoft.com/office/drawing/2014/main" id="{93D92DB3-BF06-49B7-AB5D-62BA65639DF7}"/>
                </a:ext>
              </a:extLst>
            </p:cNvPr>
            <p:cNvSpPr>
              <a:spLocks/>
            </p:cNvSpPr>
            <p:nvPr/>
          </p:nvSpPr>
          <p:spPr bwMode="auto">
            <a:xfrm>
              <a:off x="5434" y="225"/>
              <a:ext cx="23" cy="36"/>
            </a:xfrm>
            <a:custGeom>
              <a:avLst/>
              <a:gdLst>
                <a:gd name="T0" fmla="*/ 16 w 23"/>
                <a:gd name="T1" fmla="*/ 14 h 36"/>
                <a:gd name="T2" fmla="*/ 16 w 23"/>
                <a:gd name="T3" fmla="*/ 0 h 36"/>
                <a:gd name="T4" fmla="*/ 23 w 23"/>
                <a:gd name="T5" fmla="*/ 0 h 36"/>
                <a:gd name="T6" fmla="*/ 23 w 23"/>
                <a:gd name="T7" fmla="*/ 36 h 36"/>
                <a:gd name="T8" fmla="*/ 16 w 23"/>
                <a:gd name="T9" fmla="*/ 36 h 36"/>
                <a:gd name="T10" fmla="*/ 16 w 23"/>
                <a:gd name="T11" fmla="*/ 19 h 36"/>
                <a:gd name="T12" fmla="*/ 7 w 23"/>
                <a:gd name="T13" fmla="*/ 19 h 36"/>
                <a:gd name="T14" fmla="*/ 7 w 23"/>
                <a:gd name="T15" fmla="*/ 36 h 36"/>
                <a:gd name="T16" fmla="*/ 0 w 23"/>
                <a:gd name="T17" fmla="*/ 36 h 36"/>
                <a:gd name="T18" fmla="*/ 0 w 23"/>
                <a:gd name="T19" fmla="*/ 0 h 36"/>
                <a:gd name="T20" fmla="*/ 7 w 23"/>
                <a:gd name="T21" fmla="*/ 0 h 36"/>
                <a:gd name="T22" fmla="*/ 7 w 23"/>
                <a:gd name="T23" fmla="*/ 14 h 36"/>
                <a:gd name="T24" fmla="*/ 16 w 23"/>
                <a:gd name="T2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16" y="14"/>
                  </a:moveTo>
                  <a:lnTo>
                    <a:pt x="16" y="0"/>
                  </a:lnTo>
                  <a:lnTo>
                    <a:pt x="23" y="0"/>
                  </a:lnTo>
                  <a:lnTo>
                    <a:pt x="23" y="36"/>
                  </a:lnTo>
                  <a:lnTo>
                    <a:pt x="16" y="36"/>
                  </a:lnTo>
                  <a:lnTo>
                    <a:pt x="16" y="19"/>
                  </a:lnTo>
                  <a:lnTo>
                    <a:pt x="7" y="19"/>
                  </a:lnTo>
                  <a:lnTo>
                    <a:pt x="7" y="36"/>
                  </a:lnTo>
                  <a:lnTo>
                    <a:pt x="0" y="36"/>
                  </a:lnTo>
                  <a:lnTo>
                    <a:pt x="0" y="0"/>
                  </a:lnTo>
                  <a:lnTo>
                    <a:pt x="7" y="0"/>
                  </a:lnTo>
                  <a:lnTo>
                    <a:pt x="7" y="14"/>
                  </a:lnTo>
                  <a:lnTo>
                    <a:pt x="16"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9" name="Freeform 25">
              <a:extLst>
                <a:ext uri="{FF2B5EF4-FFF2-40B4-BE49-F238E27FC236}">
                  <a16:creationId xmlns:a16="http://schemas.microsoft.com/office/drawing/2014/main" id="{E7E97B35-B3D7-49B1-8EE6-A50BC116AEAF}"/>
                </a:ext>
              </a:extLst>
            </p:cNvPr>
            <p:cNvSpPr>
              <a:spLocks noEditPoints="1"/>
            </p:cNvSpPr>
            <p:nvPr/>
          </p:nvSpPr>
          <p:spPr bwMode="auto">
            <a:xfrm>
              <a:off x="5460" y="225"/>
              <a:ext cx="30" cy="36"/>
            </a:xfrm>
            <a:custGeom>
              <a:avLst/>
              <a:gdLst>
                <a:gd name="T0" fmla="*/ 0 w 30"/>
                <a:gd name="T1" fmla="*/ 36 h 36"/>
                <a:gd name="T2" fmla="*/ 10 w 30"/>
                <a:gd name="T3" fmla="*/ 0 h 36"/>
                <a:gd name="T4" fmla="*/ 21 w 30"/>
                <a:gd name="T5" fmla="*/ 0 h 36"/>
                <a:gd name="T6" fmla="*/ 30 w 30"/>
                <a:gd name="T7" fmla="*/ 36 h 36"/>
                <a:gd name="T8" fmla="*/ 22 w 30"/>
                <a:gd name="T9" fmla="*/ 36 h 36"/>
                <a:gd name="T10" fmla="*/ 20 w 30"/>
                <a:gd name="T11" fmla="*/ 27 h 36"/>
                <a:gd name="T12" fmla="*/ 10 w 30"/>
                <a:gd name="T13" fmla="*/ 27 h 36"/>
                <a:gd name="T14" fmla="*/ 8 w 30"/>
                <a:gd name="T15" fmla="*/ 36 h 36"/>
                <a:gd name="T16" fmla="*/ 0 w 30"/>
                <a:gd name="T17" fmla="*/ 36 h 36"/>
                <a:gd name="T18" fmla="*/ 15 w 30"/>
                <a:gd name="T19" fmla="*/ 6 h 36"/>
                <a:gd name="T20" fmla="*/ 14 w 30"/>
                <a:gd name="T21" fmla="*/ 6 h 36"/>
                <a:gd name="T22" fmla="*/ 11 w 30"/>
                <a:gd name="T23" fmla="*/ 21 h 36"/>
                <a:gd name="T24" fmla="*/ 19 w 30"/>
                <a:gd name="T25" fmla="*/ 21 h 36"/>
                <a:gd name="T26" fmla="*/ 15 w 30"/>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0" y="36"/>
                  </a:moveTo>
                  <a:lnTo>
                    <a:pt x="10" y="0"/>
                  </a:lnTo>
                  <a:lnTo>
                    <a:pt x="21" y="0"/>
                  </a:lnTo>
                  <a:lnTo>
                    <a:pt x="30" y="36"/>
                  </a:lnTo>
                  <a:lnTo>
                    <a:pt x="22" y="36"/>
                  </a:lnTo>
                  <a:lnTo>
                    <a:pt x="20" y="27"/>
                  </a:lnTo>
                  <a:lnTo>
                    <a:pt x="10" y="27"/>
                  </a:lnTo>
                  <a:lnTo>
                    <a:pt x="8" y="36"/>
                  </a:lnTo>
                  <a:lnTo>
                    <a:pt x="0" y="36"/>
                  </a:lnTo>
                  <a:close/>
                  <a:moveTo>
                    <a:pt x="15" y="6"/>
                  </a:moveTo>
                  <a:lnTo>
                    <a:pt x="14" y="6"/>
                  </a:lnTo>
                  <a:lnTo>
                    <a:pt x="11" y="21"/>
                  </a:lnTo>
                  <a:lnTo>
                    <a:pt x="19" y="21"/>
                  </a:lnTo>
                  <a:lnTo>
                    <a:pt x="15" y="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0" name="Freeform 26">
              <a:extLst>
                <a:ext uri="{FF2B5EF4-FFF2-40B4-BE49-F238E27FC236}">
                  <a16:creationId xmlns:a16="http://schemas.microsoft.com/office/drawing/2014/main" id="{DCC0ED28-5F38-427A-9931-EDAE43FAEB95}"/>
                </a:ext>
              </a:extLst>
            </p:cNvPr>
            <p:cNvSpPr>
              <a:spLocks/>
            </p:cNvSpPr>
            <p:nvPr/>
          </p:nvSpPr>
          <p:spPr bwMode="auto">
            <a:xfrm>
              <a:off x="5494" y="225"/>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6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6"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1" name="Rectangle 27">
              <a:extLst>
                <a:ext uri="{FF2B5EF4-FFF2-40B4-BE49-F238E27FC236}">
                  <a16:creationId xmlns:a16="http://schemas.microsoft.com/office/drawing/2014/main" id="{FACD4975-892F-4DA9-850E-CDDC0FCA7DA8}"/>
                </a:ext>
              </a:extLst>
            </p:cNvPr>
            <p:cNvSpPr>
              <a:spLocks noChangeArrowheads="1"/>
            </p:cNvSpPr>
            <p:nvPr/>
          </p:nvSpPr>
          <p:spPr bwMode="auto">
            <a:xfrm>
              <a:off x="5527" y="225"/>
              <a:ext cx="7" cy="3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2" name="Freeform 28">
              <a:extLst>
                <a:ext uri="{FF2B5EF4-FFF2-40B4-BE49-F238E27FC236}">
                  <a16:creationId xmlns:a16="http://schemas.microsoft.com/office/drawing/2014/main" id="{33E95489-6CAA-4644-88B5-DB6175DD36BF}"/>
                </a:ext>
              </a:extLst>
            </p:cNvPr>
            <p:cNvSpPr>
              <a:spLocks/>
            </p:cNvSpPr>
            <p:nvPr/>
          </p:nvSpPr>
          <p:spPr bwMode="auto">
            <a:xfrm>
              <a:off x="5539"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3" name="Freeform 29">
              <a:extLst>
                <a:ext uri="{FF2B5EF4-FFF2-40B4-BE49-F238E27FC236}">
                  <a16:creationId xmlns:a16="http://schemas.microsoft.com/office/drawing/2014/main" id="{EBA88BF7-D23B-4744-A17F-EBAA62DA4A9E}"/>
                </a:ext>
              </a:extLst>
            </p:cNvPr>
            <p:cNvSpPr>
              <a:spLocks/>
            </p:cNvSpPr>
            <p:nvPr/>
          </p:nvSpPr>
          <p:spPr bwMode="auto">
            <a:xfrm>
              <a:off x="5566" y="224"/>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5 w 22"/>
                <a:gd name="T17" fmla="*/ 10 h 34"/>
                <a:gd name="T18" fmla="*/ 11 w 22"/>
                <a:gd name="T19" fmla="*/ 5 h 34"/>
                <a:gd name="T20" fmla="*/ 8 w 22"/>
                <a:gd name="T21" fmla="*/ 9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4" y="29"/>
                    <a:pt x="15" y="28"/>
                    <a:pt x="15" y="26"/>
                  </a:cubicBezTo>
                  <a:cubicBezTo>
                    <a:pt x="15" y="20"/>
                    <a:pt x="1" y="19"/>
                    <a:pt x="1" y="9"/>
                  </a:cubicBezTo>
                  <a:cubicBezTo>
                    <a:pt x="1" y="4"/>
                    <a:pt x="3" y="0"/>
                    <a:pt x="12" y="0"/>
                  </a:cubicBezTo>
                  <a:cubicBezTo>
                    <a:pt x="18" y="0"/>
                    <a:pt x="22" y="3"/>
                    <a:pt x="21" y="10"/>
                  </a:cubicBezTo>
                  <a:cubicBezTo>
                    <a:pt x="15" y="10"/>
                    <a:pt x="15" y="10"/>
                    <a:pt x="15" y="10"/>
                  </a:cubicBezTo>
                  <a:cubicBezTo>
                    <a:pt x="15" y="8"/>
                    <a:pt x="14" y="5"/>
                    <a:pt x="11" y="5"/>
                  </a:cubicBezTo>
                  <a:cubicBezTo>
                    <a:pt x="9" y="5"/>
                    <a:pt x="8" y="6"/>
                    <a:pt x="8" y="9"/>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4" name="Freeform 30">
              <a:extLst>
                <a:ext uri="{FF2B5EF4-FFF2-40B4-BE49-F238E27FC236}">
                  <a16:creationId xmlns:a16="http://schemas.microsoft.com/office/drawing/2014/main" id="{741574DB-119C-456C-8EEA-3005524D6094}"/>
                </a:ext>
              </a:extLst>
            </p:cNvPr>
            <p:cNvSpPr>
              <a:spLocks noEditPoints="1"/>
            </p:cNvSpPr>
            <p:nvPr/>
          </p:nvSpPr>
          <p:spPr bwMode="auto">
            <a:xfrm>
              <a:off x="4724" y="148"/>
              <a:ext cx="358" cy="138"/>
            </a:xfrm>
            <a:custGeom>
              <a:avLst/>
              <a:gdLst>
                <a:gd name="T0" fmla="*/ 60 w 336"/>
                <a:gd name="T1" fmla="*/ 44 h 126"/>
                <a:gd name="T2" fmla="*/ 71 w 336"/>
                <a:gd name="T3" fmla="*/ 55 h 126"/>
                <a:gd name="T4" fmla="*/ 59 w 336"/>
                <a:gd name="T5" fmla="*/ 50 h 126"/>
                <a:gd name="T6" fmla="*/ 72 w 336"/>
                <a:gd name="T7" fmla="*/ 68 h 126"/>
                <a:gd name="T8" fmla="*/ 46 w 336"/>
                <a:gd name="T9" fmla="*/ 71 h 126"/>
                <a:gd name="T10" fmla="*/ 56 w 336"/>
                <a:gd name="T11" fmla="*/ 72 h 126"/>
                <a:gd name="T12" fmla="*/ 63 w 336"/>
                <a:gd name="T13" fmla="*/ 70 h 126"/>
                <a:gd name="T14" fmla="*/ 47 w 336"/>
                <a:gd name="T15" fmla="*/ 49 h 126"/>
                <a:gd name="T16" fmla="*/ 280 w 336"/>
                <a:gd name="T17" fmla="*/ 81 h 126"/>
                <a:gd name="T18" fmla="*/ 267 w 336"/>
                <a:gd name="T19" fmla="*/ 70 h 126"/>
                <a:gd name="T20" fmla="*/ 279 w 336"/>
                <a:gd name="T21" fmla="*/ 44 h 126"/>
                <a:gd name="T22" fmla="*/ 292 w 336"/>
                <a:gd name="T23" fmla="*/ 55 h 126"/>
                <a:gd name="T24" fmla="*/ 283 w 336"/>
                <a:gd name="T25" fmla="*/ 54 h 126"/>
                <a:gd name="T26" fmla="*/ 279 w 336"/>
                <a:gd name="T27" fmla="*/ 50 h 126"/>
                <a:gd name="T28" fmla="*/ 276 w 336"/>
                <a:gd name="T29" fmla="*/ 70 h 126"/>
                <a:gd name="T30" fmla="*/ 283 w 336"/>
                <a:gd name="T31" fmla="*/ 72 h 126"/>
                <a:gd name="T32" fmla="*/ 279 w 336"/>
                <a:gd name="T33" fmla="*/ 66 h 126"/>
                <a:gd name="T34" fmla="*/ 292 w 336"/>
                <a:gd name="T35" fmla="*/ 70 h 126"/>
                <a:gd name="T36" fmla="*/ 334 w 336"/>
                <a:gd name="T37" fmla="*/ 34 h 126"/>
                <a:gd name="T38" fmla="*/ 92 w 336"/>
                <a:gd name="T39" fmla="*/ 49 h 126"/>
                <a:gd name="T40" fmla="*/ 84 w 336"/>
                <a:gd name="T41" fmla="*/ 45 h 126"/>
                <a:gd name="T42" fmla="*/ 96 w 336"/>
                <a:gd name="T43" fmla="*/ 80 h 126"/>
                <a:gd name="T44" fmla="*/ 143 w 336"/>
                <a:gd name="T45" fmla="*/ 49 h 126"/>
                <a:gd name="T46" fmla="*/ 122 w 336"/>
                <a:gd name="T47" fmla="*/ 49 h 126"/>
                <a:gd name="T48" fmla="*/ 113 w 336"/>
                <a:gd name="T49" fmla="*/ 80 h 126"/>
                <a:gd name="T50" fmla="*/ 132 w 336"/>
                <a:gd name="T51" fmla="*/ 71 h 126"/>
                <a:gd name="T52" fmla="*/ 151 w 336"/>
                <a:gd name="T53" fmla="*/ 45 h 126"/>
                <a:gd name="T54" fmla="*/ 186 w 336"/>
                <a:gd name="T55" fmla="*/ 73 h 126"/>
                <a:gd name="T56" fmla="*/ 160 w 336"/>
                <a:gd name="T57" fmla="*/ 68 h 126"/>
                <a:gd name="T58" fmla="*/ 173 w 336"/>
                <a:gd name="T59" fmla="*/ 75 h 126"/>
                <a:gd name="T60" fmla="*/ 161 w 336"/>
                <a:gd name="T61" fmla="*/ 56 h 126"/>
                <a:gd name="T62" fmla="*/ 183 w 336"/>
                <a:gd name="T63" fmla="*/ 47 h 126"/>
                <a:gd name="T64" fmla="*/ 176 w 336"/>
                <a:gd name="T65" fmla="*/ 55 h 126"/>
                <a:gd name="T66" fmla="*/ 170 w 336"/>
                <a:gd name="T67" fmla="*/ 52 h 126"/>
                <a:gd name="T68" fmla="*/ 186 w 336"/>
                <a:gd name="T69" fmla="*/ 73 h 126"/>
                <a:gd name="T70" fmla="*/ 206 w 336"/>
                <a:gd name="T71" fmla="*/ 81 h 126"/>
                <a:gd name="T72" fmla="*/ 194 w 336"/>
                <a:gd name="T73" fmla="*/ 45 h 126"/>
                <a:gd name="T74" fmla="*/ 203 w 336"/>
                <a:gd name="T75" fmla="*/ 72 h 126"/>
                <a:gd name="T76" fmla="*/ 209 w 336"/>
                <a:gd name="T77" fmla="*/ 71 h 126"/>
                <a:gd name="T78" fmla="*/ 219 w 336"/>
                <a:gd name="T79" fmla="*/ 70 h 126"/>
                <a:gd name="T80" fmla="*/ 237 w 336"/>
                <a:gd name="T81" fmla="*/ 52 h 126"/>
                <a:gd name="T82" fmla="*/ 228 w 336"/>
                <a:gd name="T83" fmla="*/ 80 h 126"/>
                <a:gd name="T84" fmla="*/ 249 w 336"/>
                <a:gd name="T85" fmla="*/ 72 h 126"/>
                <a:gd name="T86" fmla="*/ 258 w 336"/>
                <a:gd name="T87" fmla="*/ 4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126">
                  <a:moveTo>
                    <a:pt x="334" y="34"/>
                  </a:moveTo>
                  <a:cubicBezTo>
                    <a:pt x="330" y="8"/>
                    <a:pt x="252" y="0"/>
                    <a:pt x="160" y="16"/>
                  </a:cubicBezTo>
                  <a:cubicBezTo>
                    <a:pt x="122" y="23"/>
                    <a:pt x="87" y="33"/>
                    <a:pt x="60" y="44"/>
                  </a:cubicBezTo>
                  <a:cubicBezTo>
                    <a:pt x="64" y="44"/>
                    <a:pt x="67" y="45"/>
                    <a:pt x="69" y="47"/>
                  </a:cubicBezTo>
                  <a:cubicBezTo>
                    <a:pt x="70" y="48"/>
                    <a:pt x="71" y="50"/>
                    <a:pt x="71" y="53"/>
                  </a:cubicBezTo>
                  <a:cubicBezTo>
                    <a:pt x="71" y="55"/>
                    <a:pt x="71" y="55"/>
                    <a:pt x="71" y="55"/>
                  </a:cubicBezTo>
                  <a:cubicBezTo>
                    <a:pt x="62" y="55"/>
                    <a:pt x="62" y="55"/>
                    <a:pt x="62" y="55"/>
                  </a:cubicBezTo>
                  <a:cubicBezTo>
                    <a:pt x="62" y="53"/>
                    <a:pt x="62" y="53"/>
                    <a:pt x="62" y="53"/>
                  </a:cubicBezTo>
                  <a:cubicBezTo>
                    <a:pt x="62" y="51"/>
                    <a:pt x="61" y="50"/>
                    <a:pt x="59" y="50"/>
                  </a:cubicBezTo>
                  <a:cubicBezTo>
                    <a:pt x="57" y="50"/>
                    <a:pt x="56" y="51"/>
                    <a:pt x="56" y="52"/>
                  </a:cubicBezTo>
                  <a:cubicBezTo>
                    <a:pt x="56" y="53"/>
                    <a:pt x="56" y="53"/>
                    <a:pt x="56" y="54"/>
                  </a:cubicBezTo>
                  <a:cubicBezTo>
                    <a:pt x="57" y="58"/>
                    <a:pt x="70" y="60"/>
                    <a:pt x="72" y="68"/>
                  </a:cubicBezTo>
                  <a:cubicBezTo>
                    <a:pt x="72" y="68"/>
                    <a:pt x="72" y="70"/>
                    <a:pt x="72" y="73"/>
                  </a:cubicBezTo>
                  <a:cubicBezTo>
                    <a:pt x="71" y="79"/>
                    <a:pt x="66" y="81"/>
                    <a:pt x="59" y="81"/>
                  </a:cubicBezTo>
                  <a:cubicBezTo>
                    <a:pt x="50" y="81"/>
                    <a:pt x="46" y="77"/>
                    <a:pt x="46" y="71"/>
                  </a:cubicBezTo>
                  <a:cubicBezTo>
                    <a:pt x="46" y="68"/>
                    <a:pt x="46" y="68"/>
                    <a:pt x="46" y="68"/>
                  </a:cubicBezTo>
                  <a:cubicBezTo>
                    <a:pt x="56" y="68"/>
                    <a:pt x="56" y="68"/>
                    <a:pt x="56" y="68"/>
                  </a:cubicBezTo>
                  <a:cubicBezTo>
                    <a:pt x="56" y="72"/>
                    <a:pt x="56" y="72"/>
                    <a:pt x="56" y="72"/>
                  </a:cubicBezTo>
                  <a:cubicBezTo>
                    <a:pt x="56" y="74"/>
                    <a:pt x="57" y="75"/>
                    <a:pt x="59" y="75"/>
                  </a:cubicBezTo>
                  <a:cubicBezTo>
                    <a:pt x="61" y="75"/>
                    <a:pt x="62" y="74"/>
                    <a:pt x="63" y="73"/>
                  </a:cubicBezTo>
                  <a:cubicBezTo>
                    <a:pt x="63" y="72"/>
                    <a:pt x="63" y="71"/>
                    <a:pt x="63" y="70"/>
                  </a:cubicBezTo>
                  <a:cubicBezTo>
                    <a:pt x="61" y="66"/>
                    <a:pt x="48" y="64"/>
                    <a:pt x="47" y="56"/>
                  </a:cubicBezTo>
                  <a:cubicBezTo>
                    <a:pt x="46" y="55"/>
                    <a:pt x="46" y="53"/>
                    <a:pt x="47" y="52"/>
                  </a:cubicBezTo>
                  <a:cubicBezTo>
                    <a:pt x="47" y="51"/>
                    <a:pt x="47" y="50"/>
                    <a:pt x="47" y="49"/>
                  </a:cubicBezTo>
                  <a:cubicBezTo>
                    <a:pt x="17" y="63"/>
                    <a:pt x="0" y="79"/>
                    <a:pt x="2" y="92"/>
                  </a:cubicBezTo>
                  <a:cubicBezTo>
                    <a:pt x="7" y="118"/>
                    <a:pt x="85" y="126"/>
                    <a:pt x="176" y="110"/>
                  </a:cubicBezTo>
                  <a:cubicBezTo>
                    <a:pt x="217" y="103"/>
                    <a:pt x="253" y="92"/>
                    <a:pt x="280" y="81"/>
                  </a:cubicBezTo>
                  <a:cubicBezTo>
                    <a:pt x="280" y="81"/>
                    <a:pt x="280" y="81"/>
                    <a:pt x="279" y="81"/>
                  </a:cubicBezTo>
                  <a:cubicBezTo>
                    <a:pt x="273" y="81"/>
                    <a:pt x="267" y="78"/>
                    <a:pt x="267" y="72"/>
                  </a:cubicBezTo>
                  <a:cubicBezTo>
                    <a:pt x="267" y="71"/>
                    <a:pt x="267" y="70"/>
                    <a:pt x="267" y="70"/>
                  </a:cubicBezTo>
                  <a:cubicBezTo>
                    <a:pt x="267" y="55"/>
                    <a:pt x="267" y="55"/>
                    <a:pt x="267" y="55"/>
                  </a:cubicBezTo>
                  <a:cubicBezTo>
                    <a:pt x="267" y="54"/>
                    <a:pt x="267" y="53"/>
                    <a:pt x="267" y="53"/>
                  </a:cubicBezTo>
                  <a:cubicBezTo>
                    <a:pt x="268" y="46"/>
                    <a:pt x="272" y="44"/>
                    <a:pt x="279" y="44"/>
                  </a:cubicBezTo>
                  <a:cubicBezTo>
                    <a:pt x="285" y="44"/>
                    <a:pt x="291" y="45"/>
                    <a:pt x="292" y="53"/>
                  </a:cubicBezTo>
                  <a:cubicBezTo>
                    <a:pt x="292" y="54"/>
                    <a:pt x="292" y="55"/>
                    <a:pt x="292" y="55"/>
                  </a:cubicBezTo>
                  <a:cubicBezTo>
                    <a:pt x="292" y="55"/>
                    <a:pt x="292" y="55"/>
                    <a:pt x="292" y="55"/>
                  </a:cubicBezTo>
                  <a:cubicBezTo>
                    <a:pt x="292" y="56"/>
                    <a:pt x="292" y="56"/>
                    <a:pt x="292" y="56"/>
                  </a:cubicBezTo>
                  <a:cubicBezTo>
                    <a:pt x="283" y="56"/>
                    <a:pt x="283" y="56"/>
                    <a:pt x="283" y="56"/>
                  </a:cubicBezTo>
                  <a:cubicBezTo>
                    <a:pt x="283" y="54"/>
                    <a:pt x="283" y="54"/>
                    <a:pt x="283" y="54"/>
                  </a:cubicBezTo>
                  <a:cubicBezTo>
                    <a:pt x="283" y="54"/>
                    <a:pt x="283" y="54"/>
                    <a:pt x="283" y="54"/>
                  </a:cubicBezTo>
                  <a:cubicBezTo>
                    <a:pt x="283" y="54"/>
                    <a:pt x="283" y="53"/>
                    <a:pt x="283" y="53"/>
                  </a:cubicBezTo>
                  <a:cubicBezTo>
                    <a:pt x="282" y="52"/>
                    <a:pt x="282" y="50"/>
                    <a:pt x="279" y="50"/>
                  </a:cubicBezTo>
                  <a:cubicBezTo>
                    <a:pt x="277" y="50"/>
                    <a:pt x="276" y="52"/>
                    <a:pt x="276" y="53"/>
                  </a:cubicBezTo>
                  <a:cubicBezTo>
                    <a:pt x="276" y="53"/>
                    <a:pt x="276" y="54"/>
                    <a:pt x="276" y="54"/>
                  </a:cubicBezTo>
                  <a:cubicBezTo>
                    <a:pt x="276" y="70"/>
                    <a:pt x="276" y="70"/>
                    <a:pt x="276" y="70"/>
                  </a:cubicBezTo>
                  <a:cubicBezTo>
                    <a:pt x="276" y="71"/>
                    <a:pt x="276" y="71"/>
                    <a:pt x="276" y="72"/>
                  </a:cubicBezTo>
                  <a:cubicBezTo>
                    <a:pt x="276" y="72"/>
                    <a:pt x="276" y="74"/>
                    <a:pt x="279" y="74"/>
                  </a:cubicBezTo>
                  <a:cubicBezTo>
                    <a:pt x="282" y="74"/>
                    <a:pt x="283" y="72"/>
                    <a:pt x="283" y="72"/>
                  </a:cubicBezTo>
                  <a:cubicBezTo>
                    <a:pt x="283" y="71"/>
                    <a:pt x="283" y="71"/>
                    <a:pt x="283" y="70"/>
                  </a:cubicBezTo>
                  <a:cubicBezTo>
                    <a:pt x="283" y="66"/>
                    <a:pt x="283" y="66"/>
                    <a:pt x="283" y="66"/>
                  </a:cubicBezTo>
                  <a:cubicBezTo>
                    <a:pt x="279" y="66"/>
                    <a:pt x="279" y="66"/>
                    <a:pt x="279" y="66"/>
                  </a:cubicBezTo>
                  <a:cubicBezTo>
                    <a:pt x="279" y="60"/>
                    <a:pt x="279" y="60"/>
                    <a:pt x="279" y="60"/>
                  </a:cubicBezTo>
                  <a:cubicBezTo>
                    <a:pt x="292" y="60"/>
                    <a:pt x="292" y="60"/>
                    <a:pt x="292" y="60"/>
                  </a:cubicBezTo>
                  <a:cubicBezTo>
                    <a:pt x="292" y="60"/>
                    <a:pt x="292" y="70"/>
                    <a:pt x="292" y="70"/>
                  </a:cubicBezTo>
                  <a:cubicBezTo>
                    <a:pt x="292" y="70"/>
                    <a:pt x="292" y="71"/>
                    <a:pt x="292" y="72"/>
                  </a:cubicBezTo>
                  <a:cubicBezTo>
                    <a:pt x="292" y="74"/>
                    <a:pt x="291" y="75"/>
                    <a:pt x="290" y="76"/>
                  </a:cubicBezTo>
                  <a:cubicBezTo>
                    <a:pt x="319" y="62"/>
                    <a:pt x="336" y="47"/>
                    <a:pt x="334" y="34"/>
                  </a:cubicBezTo>
                  <a:close/>
                  <a:moveTo>
                    <a:pt x="96" y="80"/>
                  </a:moveTo>
                  <a:cubicBezTo>
                    <a:pt x="92" y="49"/>
                    <a:pt x="92" y="49"/>
                    <a:pt x="92" y="49"/>
                  </a:cubicBezTo>
                  <a:cubicBezTo>
                    <a:pt x="92" y="49"/>
                    <a:pt x="92" y="49"/>
                    <a:pt x="92" y="49"/>
                  </a:cubicBezTo>
                  <a:cubicBezTo>
                    <a:pt x="87" y="80"/>
                    <a:pt x="87" y="80"/>
                    <a:pt x="87" y="80"/>
                  </a:cubicBezTo>
                  <a:cubicBezTo>
                    <a:pt x="77" y="80"/>
                    <a:pt x="77" y="80"/>
                    <a:pt x="77" y="80"/>
                  </a:cubicBezTo>
                  <a:cubicBezTo>
                    <a:pt x="84" y="45"/>
                    <a:pt x="84" y="45"/>
                    <a:pt x="84" y="45"/>
                  </a:cubicBezTo>
                  <a:cubicBezTo>
                    <a:pt x="100" y="45"/>
                    <a:pt x="100" y="45"/>
                    <a:pt x="100" y="45"/>
                  </a:cubicBezTo>
                  <a:cubicBezTo>
                    <a:pt x="106" y="80"/>
                    <a:pt x="106" y="80"/>
                    <a:pt x="106" y="80"/>
                  </a:cubicBezTo>
                  <a:lnTo>
                    <a:pt x="96" y="80"/>
                  </a:lnTo>
                  <a:close/>
                  <a:moveTo>
                    <a:pt x="143" y="80"/>
                  </a:moveTo>
                  <a:cubicBezTo>
                    <a:pt x="143" y="49"/>
                    <a:pt x="143" y="49"/>
                    <a:pt x="143" y="49"/>
                  </a:cubicBezTo>
                  <a:cubicBezTo>
                    <a:pt x="143" y="49"/>
                    <a:pt x="143" y="49"/>
                    <a:pt x="143" y="49"/>
                  </a:cubicBezTo>
                  <a:cubicBezTo>
                    <a:pt x="137" y="80"/>
                    <a:pt x="137" y="80"/>
                    <a:pt x="137" y="80"/>
                  </a:cubicBezTo>
                  <a:cubicBezTo>
                    <a:pt x="128" y="80"/>
                    <a:pt x="128" y="80"/>
                    <a:pt x="128" y="80"/>
                  </a:cubicBezTo>
                  <a:cubicBezTo>
                    <a:pt x="122" y="49"/>
                    <a:pt x="122" y="49"/>
                    <a:pt x="122" y="49"/>
                  </a:cubicBezTo>
                  <a:cubicBezTo>
                    <a:pt x="122" y="49"/>
                    <a:pt x="122" y="49"/>
                    <a:pt x="122" y="49"/>
                  </a:cubicBezTo>
                  <a:cubicBezTo>
                    <a:pt x="122" y="80"/>
                    <a:pt x="122" y="80"/>
                    <a:pt x="122" y="80"/>
                  </a:cubicBezTo>
                  <a:cubicBezTo>
                    <a:pt x="113" y="80"/>
                    <a:pt x="113" y="80"/>
                    <a:pt x="113" y="80"/>
                  </a:cubicBezTo>
                  <a:cubicBezTo>
                    <a:pt x="114" y="45"/>
                    <a:pt x="114" y="45"/>
                    <a:pt x="114" y="45"/>
                  </a:cubicBezTo>
                  <a:cubicBezTo>
                    <a:pt x="128" y="45"/>
                    <a:pt x="128" y="45"/>
                    <a:pt x="128" y="45"/>
                  </a:cubicBezTo>
                  <a:cubicBezTo>
                    <a:pt x="132" y="71"/>
                    <a:pt x="132" y="71"/>
                    <a:pt x="132" y="71"/>
                  </a:cubicBezTo>
                  <a:cubicBezTo>
                    <a:pt x="133" y="71"/>
                    <a:pt x="133" y="71"/>
                    <a:pt x="133" y="71"/>
                  </a:cubicBezTo>
                  <a:cubicBezTo>
                    <a:pt x="137" y="45"/>
                    <a:pt x="137" y="45"/>
                    <a:pt x="137" y="45"/>
                  </a:cubicBezTo>
                  <a:cubicBezTo>
                    <a:pt x="151" y="45"/>
                    <a:pt x="151" y="45"/>
                    <a:pt x="151" y="45"/>
                  </a:cubicBezTo>
                  <a:cubicBezTo>
                    <a:pt x="152" y="80"/>
                    <a:pt x="152" y="80"/>
                    <a:pt x="152" y="80"/>
                  </a:cubicBezTo>
                  <a:lnTo>
                    <a:pt x="143" y="80"/>
                  </a:lnTo>
                  <a:close/>
                  <a:moveTo>
                    <a:pt x="186" y="73"/>
                  </a:moveTo>
                  <a:cubicBezTo>
                    <a:pt x="185" y="80"/>
                    <a:pt x="178" y="81"/>
                    <a:pt x="173" y="81"/>
                  </a:cubicBezTo>
                  <a:cubicBezTo>
                    <a:pt x="165" y="81"/>
                    <a:pt x="160" y="78"/>
                    <a:pt x="160" y="71"/>
                  </a:cubicBezTo>
                  <a:cubicBezTo>
                    <a:pt x="160" y="68"/>
                    <a:pt x="160" y="68"/>
                    <a:pt x="160" y="68"/>
                  </a:cubicBezTo>
                  <a:cubicBezTo>
                    <a:pt x="170" y="68"/>
                    <a:pt x="170" y="68"/>
                    <a:pt x="170" y="68"/>
                  </a:cubicBezTo>
                  <a:cubicBezTo>
                    <a:pt x="170" y="72"/>
                    <a:pt x="170" y="72"/>
                    <a:pt x="170" y="72"/>
                  </a:cubicBezTo>
                  <a:cubicBezTo>
                    <a:pt x="170" y="74"/>
                    <a:pt x="171" y="75"/>
                    <a:pt x="173" y="75"/>
                  </a:cubicBezTo>
                  <a:cubicBezTo>
                    <a:pt x="175" y="75"/>
                    <a:pt x="176" y="74"/>
                    <a:pt x="177" y="73"/>
                  </a:cubicBezTo>
                  <a:cubicBezTo>
                    <a:pt x="177" y="72"/>
                    <a:pt x="177" y="71"/>
                    <a:pt x="177" y="70"/>
                  </a:cubicBezTo>
                  <a:cubicBezTo>
                    <a:pt x="175" y="66"/>
                    <a:pt x="162" y="64"/>
                    <a:pt x="161" y="56"/>
                  </a:cubicBezTo>
                  <a:cubicBezTo>
                    <a:pt x="161" y="55"/>
                    <a:pt x="161" y="53"/>
                    <a:pt x="161" y="52"/>
                  </a:cubicBezTo>
                  <a:cubicBezTo>
                    <a:pt x="162" y="45"/>
                    <a:pt x="168" y="44"/>
                    <a:pt x="173" y="44"/>
                  </a:cubicBezTo>
                  <a:cubicBezTo>
                    <a:pt x="178" y="44"/>
                    <a:pt x="181" y="45"/>
                    <a:pt x="183" y="47"/>
                  </a:cubicBezTo>
                  <a:cubicBezTo>
                    <a:pt x="184" y="48"/>
                    <a:pt x="185" y="50"/>
                    <a:pt x="185" y="53"/>
                  </a:cubicBezTo>
                  <a:cubicBezTo>
                    <a:pt x="185" y="55"/>
                    <a:pt x="185" y="55"/>
                    <a:pt x="185" y="55"/>
                  </a:cubicBezTo>
                  <a:cubicBezTo>
                    <a:pt x="176" y="55"/>
                    <a:pt x="176" y="55"/>
                    <a:pt x="176" y="55"/>
                  </a:cubicBezTo>
                  <a:cubicBezTo>
                    <a:pt x="176" y="53"/>
                    <a:pt x="176" y="53"/>
                    <a:pt x="176" y="53"/>
                  </a:cubicBezTo>
                  <a:cubicBezTo>
                    <a:pt x="176" y="51"/>
                    <a:pt x="175" y="50"/>
                    <a:pt x="173" y="50"/>
                  </a:cubicBezTo>
                  <a:cubicBezTo>
                    <a:pt x="171" y="50"/>
                    <a:pt x="170" y="51"/>
                    <a:pt x="170" y="52"/>
                  </a:cubicBezTo>
                  <a:cubicBezTo>
                    <a:pt x="170" y="53"/>
                    <a:pt x="170" y="53"/>
                    <a:pt x="170" y="54"/>
                  </a:cubicBezTo>
                  <a:cubicBezTo>
                    <a:pt x="171" y="58"/>
                    <a:pt x="184" y="60"/>
                    <a:pt x="185" y="68"/>
                  </a:cubicBezTo>
                  <a:cubicBezTo>
                    <a:pt x="186" y="68"/>
                    <a:pt x="186" y="70"/>
                    <a:pt x="186" y="73"/>
                  </a:cubicBezTo>
                  <a:close/>
                  <a:moveTo>
                    <a:pt x="219" y="70"/>
                  </a:moveTo>
                  <a:cubicBezTo>
                    <a:pt x="219" y="71"/>
                    <a:pt x="218" y="72"/>
                    <a:pt x="218" y="72"/>
                  </a:cubicBezTo>
                  <a:cubicBezTo>
                    <a:pt x="218" y="78"/>
                    <a:pt x="214" y="81"/>
                    <a:pt x="206" y="81"/>
                  </a:cubicBezTo>
                  <a:cubicBezTo>
                    <a:pt x="198" y="81"/>
                    <a:pt x="194" y="78"/>
                    <a:pt x="194" y="72"/>
                  </a:cubicBezTo>
                  <a:cubicBezTo>
                    <a:pt x="194" y="72"/>
                    <a:pt x="194" y="71"/>
                    <a:pt x="194" y="70"/>
                  </a:cubicBezTo>
                  <a:cubicBezTo>
                    <a:pt x="194" y="45"/>
                    <a:pt x="194" y="45"/>
                    <a:pt x="194" y="45"/>
                  </a:cubicBezTo>
                  <a:cubicBezTo>
                    <a:pt x="203" y="45"/>
                    <a:pt x="203" y="45"/>
                    <a:pt x="203" y="45"/>
                  </a:cubicBezTo>
                  <a:cubicBezTo>
                    <a:pt x="203" y="71"/>
                    <a:pt x="203" y="71"/>
                    <a:pt x="203" y="71"/>
                  </a:cubicBezTo>
                  <a:cubicBezTo>
                    <a:pt x="203" y="71"/>
                    <a:pt x="203" y="72"/>
                    <a:pt x="203" y="72"/>
                  </a:cubicBezTo>
                  <a:cubicBezTo>
                    <a:pt x="203" y="73"/>
                    <a:pt x="204" y="75"/>
                    <a:pt x="206" y="75"/>
                  </a:cubicBezTo>
                  <a:cubicBezTo>
                    <a:pt x="209" y="75"/>
                    <a:pt x="209" y="73"/>
                    <a:pt x="209" y="72"/>
                  </a:cubicBezTo>
                  <a:cubicBezTo>
                    <a:pt x="209" y="72"/>
                    <a:pt x="209" y="71"/>
                    <a:pt x="209" y="71"/>
                  </a:cubicBezTo>
                  <a:cubicBezTo>
                    <a:pt x="209" y="45"/>
                    <a:pt x="209" y="45"/>
                    <a:pt x="209" y="45"/>
                  </a:cubicBezTo>
                  <a:cubicBezTo>
                    <a:pt x="219" y="45"/>
                    <a:pt x="219" y="45"/>
                    <a:pt x="219" y="45"/>
                  </a:cubicBezTo>
                  <a:lnTo>
                    <a:pt x="219" y="70"/>
                  </a:lnTo>
                  <a:close/>
                  <a:moveTo>
                    <a:pt x="258" y="80"/>
                  </a:moveTo>
                  <a:cubicBezTo>
                    <a:pt x="245" y="80"/>
                    <a:pt x="245" y="80"/>
                    <a:pt x="245" y="80"/>
                  </a:cubicBezTo>
                  <a:cubicBezTo>
                    <a:pt x="237" y="52"/>
                    <a:pt x="237" y="52"/>
                    <a:pt x="237" y="52"/>
                  </a:cubicBezTo>
                  <a:cubicBezTo>
                    <a:pt x="236" y="52"/>
                    <a:pt x="236" y="52"/>
                    <a:pt x="236" y="52"/>
                  </a:cubicBezTo>
                  <a:cubicBezTo>
                    <a:pt x="237" y="80"/>
                    <a:pt x="237" y="80"/>
                    <a:pt x="237" y="80"/>
                  </a:cubicBezTo>
                  <a:cubicBezTo>
                    <a:pt x="228" y="80"/>
                    <a:pt x="228" y="80"/>
                    <a:pt x="228" y="80"/>
                  </a:cubicBezTo>
                  <a:cubicBezTo>
                    <a:pt x="228" y="45"/>
                    <a:pt x="228" y="45"/>
                    <a:pt x="228" y="45"/>
                  </a:cubicBezTo>
                  <a:cubicBezTo>
                    <a:pt x="241" y="45"/>
                    <a:pt x="241" y="45"/>
                    <a:pt x="241" y="45"/>
                  </a:cubicBezTo>
                  <a:cubicBezTo>
                    <a:pt x="249" y="72"/>
                    <a:pt x="249" y="72"/>
                    <a:pt x="249" y="72"/>
                  </a:cubicBezTo>
                  <a:cubicBezTo>
                    <a:pt x="249" y="72"/>
                    <a:pt x="249" y="72"/>
                    <a:pt x="249" y="72"/>
                  </a:cubicBezTo>
                  <a:cubicBezTo>
                    <a:pt x="249" y="45"/>
                    <a:pt x="249" y="45"/>
                    <a:pt x="249" y="45"/>
                  </a:cubicBezTo>
                  <a:cubicBezTo>
                    <a:pt x="258" y="45"/>
                    <a:pt x="258" y="45"/>
                    <a:pt x="258" y="45"/>
                  </a:cubicBezTo>
                  <a:lnTo>
                    <a:pt x="258" y="80"/>
                  </a:lnTo>
                  <a:close/>
                </a:path>
              </a:pathLst>
            </a:custGeom>
            <a:solidFill>
              <a:srgbClr val="034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grpSp>
      <p:pic>
        <p:nvPicPr>
          <p:cNvPr id="75" name="그림 74">
            <a:extLst>
              <a:ext uri="{FF2B5EF4-FFF2-40B4-BE49-F238E27FC236}">
                <a16:creationId xmlns:a16="http://schemas.microsoft.com/office/drawing/2014/main" id="{BA1E2D01-77A0-4B84-851B-A2733A96C857}"/>
              </a:ext>
            </a:extLst>
          </p:cNvPr>
          <p:cNvPicPr>
            <a:picLocks noChangeAspect="1"/>
          </p:cNvPicPr>
          <p:nvPr userDrawn="1"/>
        </p:nvPicPr>
        <p:blipFill rotWithShape="1">
          <a:blip r:embed="rId2"/>
          <a:srcRect l="2845" r="769"/>
          <a:stretch/>
        </p:blipFill>
        <p:spPr>
          <a:xfrm>
            <a:off x="0" y="105457"/>
            <a:ext cx="754526" cy="643680"/>
          </a:xfrm>
          <a:prstGeom prst="rect">
            <a:avLst/>
          </a:prstGeom>
        </p:spPr>
      </p:pic>
      <p:cxnSp>
        <p:nvCxnSpPr>
          <p:cNvPr id="76" name="직선 연결선 75">
            <a:extLst>
              <a:ext uri="{FF2B5EF4-FFF2-40B4-BE49-F238E27FC236}">
                <a16:creationId xmlns:a16="http://schemas.microsoft.com/office/drawing/2014/main" id="{AF23A84A-9E5B-4672-BE0D-9EA9CBB1AA02}"/>
              </a:ext>
            </a:extLst>
          </p:cNvPr>
          <p:cNvCxnSpPr>
            <a:cxnSpLocks/>
          </p:cNvCxnSpPr>
          <p:nvPr userDrawn="1"/>
        </p:nvCxnSpPr>
        <p:spPr>
          <a:xfrm>
            <a:off x="992983" y="299010"/>
            <a:ext cx="450055" cy="0"/>
          </a:xfrm>
          <a:prstGeom prst="line">
            <a:avLst/>
          </a:prstGeom>
          <a:ln w="19050" cap="rnd">
            <a:solidFill>
              <a:srgbClr val="48BFCC"/>
            </a:solidFill>
            <a:round/>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C5874BA-9C6B-4B71-A986-45EA490EB268}"/>
              </a:ext>
            </a:extLst>
          </p:cNvPr>
          <p:cNvSpPr txBox="1"/>
          <p:nvPr userDrawn="1"/>
        </p:nvSpPr>
        <p:spPr>
          <a:xfrm>
            <a:off x="891639" y="78711"/>
            <a:ext cx="652744" cy="215444"/>
          </a:xfrm>
          <a:prstGeom prst="rect">
            <a:avLst/>
          </a:prstGeom>
          <a:noFill/>
        </p:spPr>
        <p:txBody>
          <a:bodyPr wrap="none" rtlCol="0" anchor="b">
            <a:spAutoFit/>
          </a:bodyPr>
          <a:lstStyle/>
          <a:p>
            <a:pPr algn="ctr" defTabSz="457200" latinLnBrk="0"/>
            <a:r>
              <a:rPr lang="en-US" altLang="ko-KR" sz="800" b="1" dirty="0">
                <a:ln>
                  <a:solidFill>
                    <a:srgbClr val="4472C4">
                      <a:alpha val="0"/>
                    </a:srgbClr>
                  </a:solidFill>
                </a:ln>
                <a:solidFill>
                  <a:srgbClr val="48BFCC"/>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4022950357"/>
      </p:ext>
    </p:extLst>
  </p:cSld>
  <p:clrMapOvr>
    <a:masterClrMapping/>
  </p:clrMapOvr>
  <p:extLst mod="1">
    <p:ext uri="{DCECCB84-F9BA-43D5-87BE-67443E8EF086}">
      <p15:sldGuideLst xmlns:p15="http://schemas.microsoft.com/office/powerpoint/2012/main">
        <p15:guide id="1" orient="horz" pos="4042">
          <p15:clr>
            <a:srgbClr val="FBAE40"/>
          </p15:clr>
        </p15:guide>
        <p15:guide id="2" pos="240">
          <p15:clr>
            <a:srgbClr val="FBAE40"/>
          </p15:clr>
        </p15:guide>
        <p15:guide id="3" pos="6000">
          <p15:clr>
            <a:srgbClr val="FBAE40"/>
          </p15:clr>
        </p15:guide>
        <p15:guide id="4" pos="353">
          <p15:clr>
            <a:srgbClr val="FBAE40"/>
          </p15:clr>
        </p15:guide>
        <p15:guide id="5" orient="horz" pos="1253">
          <p15:clr>
            <a:srgbClr val="FBAE40"/>
          </p15:clr>
        </p15:guide>
        <p15:guide id="6" pos="5887">
          <p15:clr>
            <a:srgbClr val="FBAE40"/>
          </p15:clr>
        </p15:guide>
        <p15:guide id="7" pos="3339">
          <p15:clr>
            <a:srgbClr val="FBAE40"/>
          </p15:clr>
        </p15:guide>
        <p15:guide id="8" pos="2901">
          <p15:clr>
            <a:srgbClr val="FBAE40"/>
          </p15:clr>
        </p15:guide>
        <p15:guide id="9" orient="horz" pos="39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ko-KR"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ko-KR"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C63E57-45F3-4425-A6DE-399549045A19}"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621274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DE6F1442-F2E3-4D2F-9398-80B5E2BD1618}" type="datetime1">
              <a:rPr lang="ko-KR" altLang="en-US" smtClean="0">
                <a:solidFill>
                  <a:prstClr val="black">
                    <a:tint val="75000"/>
                  </a:prstClr>
                </a:solidFill>
              </a:rPr>
              <a:pPr/>
              <a:t>2024-11-20</a:t>
            </a:fld>
            <a:endParaRPr lang="ko-KR"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ko-KR"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C63E57-45F3-4425-A6DE-399549045A19}"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741076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45" name="직사각형 44">
            <a:extLst>
              <a:ext uri="{FF2B5EF4-FFF2-40B4-BE49-F238E27FC236}">
                <a16:creationId xmlns:a16="http://schemas.microsoft.com/office/drawing/2014/main" id="{8B66A13A-F07E-412D-8DD5-120AAE6BDD4C}"/>
              </a:ext>
            </a:extLst>
          </p:cNvPr>
          <p:cNvSpPr/>
          <p:nvPr userDrawn="1"/>
        </p:nvSpPr>
        <p:spPr>
          <a:xfrm>
            <a:off x="0" y="0"/>
            <a:ext cx="9906000" cy="864973"/>
          </a:xfrm>
          <a:prstGeom prst="rect">
            <a:avLst/>
          </a:prstGeom>
          <a:solidFill>
            <a:srgbClr val="005C9D">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a:solidFill>
                <a:prstClr val="white"/>
              </a:solidFill>
            </a:endParaRPr>
          </a:p>
        </p:txBody>
      </p:sp>
      <p:cxnSp>
        <p:nvCxnSpPr>
          <p:cNvPr id="46" name="직선 연결선 45">
            <a:extLst>
              <a:ext uri="{FF2B5EF4-FFF2-40B4-BE49-F238E27FC236}">
                <a16:creationId xmlns:a16="http://schemas.microsoft.com/office/drawing/2014/main" id="{9538B1B1-711D-43BF-8446-54957AD37554}"/>
              </a:ext>
            </a:extLst>
          </p:cNvPr>
          <p:cNvCxnSpPr>
            <a:cxnSpLocks/>
          </p:cNvCxnSpPr>
          <p:nvPr userDrawn="1"/>
        </p:nvCxnSpPr>
        <p:spPr>
          <a:xfrm>
            <a:off x="492919" y="298682"/>
            <a:ext cx="7535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7" name="Group 5">
            <a:extLst>
              <a:ext uri="{FF2B5EF4-FFF2-40B4-BE49-F238E27FC236}">
                <a16:creationId xmlns:a16="http://schemas.microsoft.com/office/drawing/2014/main" id="{30BE4769-3A2F-434E-82C6-2C98B7E88807}"/>
              </a:ext>
            </a:extLst>
          </p:cNvPr>
          <p:cNvGrpSpPr>
            <a:grpSpLocks noChangeAspect="1"/>
          </p:cNvGrpSpPr>
          <p:nvPr userDrawn="1"/>
        </p:nvGrpSpPr>
        <p:grpSpPr bwMode="auto">
          <a:xfrm>
            <a:off x="8156285" y="199217"/>
            <a:ext cx="1373186" cy="219074"/>
            <a:chOff x="4724" y="148"/>
            <a:chExt cx="865" cy="138"/>
          </a:xfrm>
        </p:grpSpPr>
        <p:sp>
          <p:nvSpPr>
            <p:cNvPr id="48" name="Freeform 6">
              <a:extLst>
                <a:ext uri="{FF2B5EF4-FFF2-40B4-BE49-F238E27FC236}">
                  <a16:creationId xmlns:a16="http://schemas.microsoft.com/office/drawing/2014/main" id="{7807567E-202B-438D-9E57-DB526A6D013D}"/>
                </a:ext>
              </a:extLst>
            </p:cNvPr>
            <p:cNvSpPr>
              <a:spLocks/>
            </p:cNvSpPr>
            <p:nvPr/>
          </p:nvSpPr>
          <p:spPr bwMode="auto">
            <a:xfrm>
              <a:off x="5143" y="168"/>
              <a:ext cx="22" cy="37"/>
            </a:xfrm>
            <a:custGeom>
              <a:avLst/>
              <a:gdLst>
                <a:gd name="T0" fmla="*/ 10 w 21"/>
                <a:gd name="T1" fmla="*/ 34 h 34"/>
                <a:gd name="T2" fmla="*/ 0 w 21"/>
                <a:gd name="T3" fmla="*/ 24 h 34"/>
                <a:gd name="T4" fmla="*/ 7 w 21"/>
                <a:gd name="T5" fmla="*/ 24 h 34"/>
                <a:gd name="T6" fmla="*/ 11 w 21"/>
                <a:gd name="T7" fmla="*/ 29 h 34"/>
                <a:gd name="T8" fmla="*/ 14 w 21"/>
                <a:gd name="T9" fmla="*/ 26 h 34"/>
                <a:gd name="T10" fmla="*/ 0 w 21"/>
                <a:gd name="T11" fmla="*/ 9 h 34"/>
                <a:gd name="T12" fmla="*/ 11 w 21"/>
                <a:gd name="T13" fmla="*/ 0 h 34"/>
                <a:gd name="T14" fmla="*/ 21 w 21"/>
                <a:gd name="T15" fmla="*/ 10 h 34"/>
                <a:gd name="T16" fmla="*/ 14 w 21"/>
                <a:gd name="T17" fmla="*/ 10 h 34"/>
                <a:gd name="T18" fmla="*/ 11 w 21"/>
                <a:gd name="T19" fmla="*/ 5 h 34"/>
                <a:gd name="T20" fmla="*/ 7 w 21"/>
                <a:gd name="T21" fmla="*/ 8 h 34"/>
                <a:gd name="T22" fmla="*/ 21 w 21"/>
                <a:gd name="T23" fmla="*/ 25 h 34"/>
                <a:gd name="T24" fmla="*/ 10 w 21"/>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4">
                  <a:moveTo>
                    <a:pt x="10" y="34"/>
                  </a:moveTo>
                  <a:cubicBezTo>
                    <a:pt x="1" y="34"/>
                    <a:pt x="0" y="29"/>
                    <a:pt x="0" y="24"/>
                  </a:cubicBezTo>
                  <a:cubicBezTo>
                    <a:pt x="7" y="24"/>
                    <a:pt x="7" y="24"/>
                    <a:pt x="7" y="24"/>
                  </a:cubicBezTo>
                  <a:cubicBezTo>
                    <a:pt x="7" y="27"/>
                    <a:pt x="7" y="29"/>
                    <a:pt x="11" y="29"/>
                  </a:cubicBezTo>
                  <a:cubicBezTo>
                    <a:pt x="13" y="29"/>
                    <a:pt x="14" y="28"/>
                    <a:pt x="14" y="26"/>
                  </a:cubicBezTo>
                  <a:cubicBezTo>
                    <a:pt x="14" y="20"/>
                    <a:pt x="0" y="19"/>
                    <a:pt x="0" y="9"/>
                  </a:cubicBezTo>
                  <a:cubicBezTo>
                    <a:pt x="0" y="4"/>
                    <a:pt x="3" y="0"/>
                    <a:pt x="11" y="0"/>
                  </a:cubicBezTo>
                  <a:cubicBezTo>
                    <a:pt x="18" y="0"/>
                    <a:pt x="21" y="3"/>
                    <a:pt x="21" y="10"/>
                  </a:cubicBezTo>
                  <a:cubicBezTo>
                    <a:pt x="14" y="10"/>
                    <a:pt x="14" y="10"/>
                    <a:pt x="14" y="10"/>
                  </a:cubicBezTo>
                  <a:cubicBezTo>
                    <a:pt x="14" y="7"/>
                    <a:pt x="14" y="5"/>
                    <a:pt x="11" y="5"/>
                  </a:cubicBezTo>
                  <a:cubicBezTo>
                    <a:pt x="9" y="5"/>
                    <a:pt x="7" y="6"/>
                    <a:pt x="7" y="8"/>
                  </a:cubicBezTo>
                  <a:cubicBezTo>
                    <a:pt x="7" y="15"/>
                    <a:pt x="21" y="14"/>
                    <a:pt x="21" y="25"/>
                  </a:cubicBezTo>
                  <a:cubicBezTo>
                    <a:pt x="21"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49" name="Freeform 7">
              <a:extLst>
                <a:ext uri="{FF2B5EF4-FFF2-40B4-BE49-F238E27FC236}">
                  <a16:creationId xmlns:a16="http://schemas.microsoft.com/office/drawing/2014/main" id="{959BD19C-9365-4C90-8448-F2FD0489A874}"/>
                </a:ext>
              </a:extLst>
            </p:cNvPr>
            <p:cNvSpPr>
              <a:spLocks noEditPoints="1"/>
            </p:cNvSpPr>
            <p:nvPr/>
          </p:nvSpPr>
          <p:spPr bwMode="auto">
            <a:xfrm>
              <a:off x="5169" y="169"/>
              <a:ext cx="28" cy="36"/>
            </a:xfrm>
            <a:custGeom>
              <a:avLst/>
              <a:gdLst>
                <a:gd name="T0" fmla="*/ 0 w 28"/>
                <a:gd name="T1" fmla="*/ 36 h 36"/>
                <a:gd name="T2" fmla="*/ 9 w 28"/>
                <a:gd name="T3" fmla="*/ 0 h 36"/>
                <a:gd name="T4" fmla="*/ 19 w 28"/>
                <a:gd name="T5" fmla="*/ 0 h 36"/>
                <a:gd name="T6" fmla="*/ 28 w 28"/>
                <a:gd name="T7" fmla="*/ 36 h 36"/>
                <a:gd name="T8" fmla="*/ 21 w 28"/>
                <a:gd name="T9" fmla="*/ 36 h 36"/>
                <a:gd name="T10" fmla="*/ 19 w 28"/>
                <a:gd name="T11" fmla="*/ 27 h 36"/>
                <a:gd name="T12" fmla="*/ 9 w 28"/>
                <a:gd name="T13" fmla="*/ 27 h 36"/>
                <a:gd name="T14" fmla="*/ 7 w 28"/>
                <a:gd name="T15" fmla="*/ 36 h 36"/>
                <a:gd name="T16" fmla="*/ 0 w 28"/>
                <a:gd name="T17" fmla="*/ 36 h 36"/>
                <a:gd name="T18" fmla="*/ 13 w 28"/>
                <a:gd name="T19" fmla="*/ 7 h 36"/>
                <a:gd name="T20" fmla="*/ 13 w 28"/>
                <a:gd name="T21" fmla="*/ 7 h 36"/>
                <a:gd name="T22" fmla="*/ 10 w 28"/>
                <a:gd name="T23" fmla="*/ 22 h 36"/>
                <a:gd name="T24" fmla="*/ 18 w 28"/>
                <a:gd name="T25" fmla="*/ 22 h 36"/>
                <a:gd name="T26" fmla="*/ 13 w 28"/>
                <a:gd name="T27"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0" y="36"/>
                  </a:moveTo>
                  <a:lnTo>
                    <a:pt x="9" y="0"/>
                  </a:lnTo>
                  <a:lnTo>
                    <a:pt x="19" y="0"/>
                  </a:lnTo>
                  <a:lnTo>
                    <a:pt x="28" y="36"/>
                  </a:lnTo>
                  <a:lnTo>
                    <a:pt x="21" y="36"/>
                  </a:lnTo>
                  <a:lnTo>
                    <a:pt x="19" y="27"/>
                  </a:lnTo>
                  <a:lnTo>
                    <a:pt x="9" y="27"/>
                  </a:lnTo>
                  <a:lnTo>
                    <a:pt x="7" y="36"/>
                  </a:lnTo>
                  <a:lnTo>
                    <a:pt x="0" y="36"/>
                  </a:lnTo>
                  <a:close/>
                  <a:moveTo>
                    <a:pt x="13" y="7"/>
                  </a:moveTo>
                  <a:lnTo>
                    <a:pt x="13" y="7"/>
                  </a:lnTo>
                  <a:lnTo>
                    <a:pt x="10" y="22"/>
                  </a:lnTo>
                  <a:lnTo>
                    <a:pt x="18" y="22"/>
                  </a:lnTo>
                  <a:lnTo>
                    <a:pt x="13" y="7"/>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0" name="Freeform 8">
              <a:extLst>
                <a:ext uri="{FF2B5EF4-FFF2-40B4-BE49-F238E27FC236}">
                  <a16:creationId xmlns:a16="http://schemas.microsoft.com/office/drawing/2014/main" id="{6911B874-9556-4601-A54E-66CE1356A5CE}"/>
                </a:ext>
              </a:extLst>
            </p:cNvPr>
            <p:cNvSpPr>
              <a:spLocks/>
            </p:cNvSpPr>
            <p:nvPr/>
          </p:nvSpPr>
          <p:spPr bwMode="auto">
            <a:xfrm>
              <a:off x="5201" y="169"/>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8 h 36"/>
                <a:gd name="T20" fmla="*/ 27 w 35"/>
                <a:gd name="T21" fmla="*/ 8 h 36"/>
                <a:gd name="T22" fmla="*/ 21 w 35"/>
                <a:gd name="T23" fmla="*/ 36 h 36"/>
                <a:gd name="T24" fmla="*/ 13 w 35"/>
                <a:gd name="T25" fmla="*/ 36 h 36"/>
                <a:gd name="T26" fmla="*/ 7 w 35"/>
                <a:gd name="T27" fmla="*/ 8 h 36"/>
                <a:gd name="T28" fmla="*/ 7 w 35"/>
                <a:gd name="T29" fmla="*/ 8 h 36"/>
                <a:gd name="T30" fmla="*/ 7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8"/>
                  </a:lnTo>
                  <a:lnTo>
                    <a:pt x="27" y="8"/>
                  </a:lnTo>
                  <a:lnTo>
                    <a:pt x="21" y="36"/>
                  </a:lnTo>
                  <a:lnTo>
                    <a:pt x="13" y="36"/>
                  </a:lnTo>
                  <a:lnTo>
                    <a:pt x="7" y="8"/>
                  </a:lnTo>
                  <a:lnTo>
                    <a:pt x="7" y="8"/>
                  </a:lnTo>
                  <a:lnTo>
                    <a:pt x="7"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1" name="Freeform 9">
              <a:extLst>
                <a:ext uri="{FF2B5EF4-FFF2-40B4-BE49-F238E27FC236}">
                  <a16:creationId xmlns:a16="http://schemas.microsoft.com/office/drawing/2014/main" id="{22C193AB-FF0E-448D-8450-4BB3DE4C82AE}"/>
                </a:ext>
              </a:extLst>
            </p:cNvPr>
            <p:cNvSpPr>
              <a:spLocks/>
            </p:cNvSpPr>
            <p:nvPr/>
          </p:nvSpPr>
          <p:spPr bwMode="auto">
            <a:xfrm>
              <a:off x="5241" y="168"/>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4 w 22"/>
                <a:gd name="T17" fmla="*/ 10 h 34"/>
                <a:gd name="T18" fmla="*/ 11 w 22"/>
                <a:gd name="T19" fmla="*/ 5 h 34"/>
                <a:gd name="T20" fmla="*/ 8 w 22"/>
                <a:gd name="T21" fmla="*/ 8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3" y="29"/>
                    <a:pt x="15" y="28"/>
                    <a:pt x="15" y="26"/>
                  </a:cubicBezTo>
                  <a:cubicBezTo>
                    <a:pt x="15" y="20"/>
                    <a:pt x="1" y="19"/>
                    <a:pt x="1" y="9"/>
                  </a:cubicBezTo>
                  <a:cubicBezTo>
                    <a:pt x="1" y="4"/>
                    <a:pt x="3" y="0"/>
                    <a:pt x="12" y="0"/>
                  </a:cubicBezTo>
                  <a:cubicBezTo>
                    <a:pt x="18" y="0"/>
                    <a:pt x="22" y="3"/>
                    <a:pt x="21" y="10"/>
                  </a:cubicBezTo>
                  <a:cubicBezTo>
                    <a:pt x="14" y="10"/>
                    <a:pt x="14" y="10"/>
                    <a:pt x="14" y="10"/>
                  </a:cubicBezTo>
                  <a:cubicBezTo>
                    <a:pt x="14" y="7"/>
                    <a:pt x="14" y="5"/>
                    <a:pt x="11" y="5"/>
                  </a:cubicBezTo>
                  <a:cubicBezTo>
                    <a:pt x="9" y="5"/>
                    <a:pt x="8" y="6"/>
                    <a:pt x="8" y="8"/>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2" name="Freeform 10">
              <a:extLst>
                <a:ext uri="{FF2B5EF4-FFF2-40B4-BE49-F238E27FC236}">
                  <a16:creationId xmlns:a16="http://schemas.microsoft.com/office/drawing/2014/main" id="{FBFD7824-AE7C-4FED-86BA-3D34A0E012DF}"/>
                </a:ext>
              </a:extLst>
            </p:cNvPr>
            <p:cNvSpPr>
              <a:spLocks/>
            </p:cNvSpPr>
            <p:nvPr/>
          </p:nvSpPr>
          <p:spPr bwMode="auto">
            <a:xfrm>
              <a:off x="5270" y="169"/>
              <a:ext cx="23" cy="36"/>
            </a:xfrm>
            <a:custGeom>
              <a:avLst/>
              <a:gdLst>
                <a:gd name="T0" fmla="*/ 22 w 22"/>
                <a:gd name="T1" fmla="*/ 0 h 33"/>
                <a:gd name="T2" fmla="*/ 22 w 22"/>
                <a:gd name="T3" fmla="*/ 23 h 33"/>
                <a:gd name="T4" fmla="*/ 11 w 22"/>
                <a:gd name="T5" fmla="*/ 33 h 33"/>
                <a:gd name="T6" fmla="*/ 0 w 22"/>
                <a:gd name="T7" fmla="*/ 23 h 33"/>
                <a:gd name="T8" fmla="*/ 0 w 22"/>
                <a:gd name="T9" fmla="*/ 0 h 33"/>
                <a:gd name="T10" fmla="*/ 6 w 22"/>
                <a:gd name="T11" fmla="*/ 0 h 33"/>
                <a:gd name="T12" fmla="*/ 6 w 22"/>
                <a:gd name="T13" fmla="*/ 23 h 33"/>
                <a:gd name="T14" fmla="*/ 11 w 22"/>
                <a:gd name="T15" fmla="*/ 28 h 33"/>
                <a:gd name="T16" fmla="*/ 15 w 22"/>
                <a:gd name="T17" fmla="*/ 23 h 33"/>
                <a:gd name="T18" fmla="*/ 15 w 22"/>
                <a:gd name="T19" fmla="*/ 0 h 33"/>
                <a:gd name="T20" fmla="*/ 22 w 2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3">
                  <a:moveTo>
                    <a:pt x="22" y="0"/>
                  </a:moveTo>
                  <a:cubicBezTo>
                    <a:pt x="22" y="23"/>
                    <a:pt x="22" y="23"/>
                    <a:pt x="22" y="23"/>
                  </a:cubicBezTo>
                  <a:cubicBezTo>
                    <a:pt x="22" y="28"/>
                    <a:pt x="19" y="33"/>
                    <a:pt x="11" y="33"/>
                  </a:cubicBezTo>
                  <a:cubicBezTo>
                    <a:pt x="3" y="33"/>
                    <a:pt x="0" y="29"/>
                    <a:pt x="0" y="23"/>
                  </a:cubicBezTo>
                  <a:cubicBezTo>
                    <a:pt x="0" y="0"/>
                    <a:pt x="0" y="0"/>
                    <a:pt x="0" y="0"/>
                  </a:cubicBezTo>
                  <a:cubicBezTo>
                    <a:pt x="6" y="0"/>
                    <a:pt x="6" y="0"/>
                    <a:pt x="6" y="0"/>
                  </a:cubicBezTo>
                  <a:cubicBezTo>
                    <a:pt x="6" y="23"/>
                    <a:pt x="6" y="23"/>
                    <a:pt x="6" y="23"/>
                  </a:cubicBezTo>
                  <a:cubicBezTo>
                    <a:pt x="6" y="27"/>
                    <a:pt x="8" y="28"/>
                    <a:pt x="11" y="28"/>
                  </a:cubicBezTo>
                  <a:cubicBezTo>
                    <a:pt x="14" y="28"/>
                    <a:pt x="15" y="26"/>
                    <a:pt x="15" y="23"/>
                  </a:cubicBezTo>
                  <a:cubicBezTo>
                    <a:pt x="15" y="0"/>
                    <a:pt x="15" y="0"/>
                    <a:pt x="15" y="0"/>
                  </a:cubicBezTo>
                  <a:lnTo>
                    <a:pt x="2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3" name="Freeform 11">
              <a:extLst>
                <a:ext uri="{FF2B5EF4-FFF2-40B4-BE49-F238E27FC236}">
                  <a16:creationId xmlns:a16="http://schemas.microsoft.com/office/drawing/2014/main" id="{60F4F1A7-B89C-4E9E-A3F9-3B77C7B44DAA}"/>
                </a:ext>
              </a:extLst>
            </p:cNvPr>
            <p:cNvSpPr>
              <a:spLocks/>
            </p:cNvSpPr>
            <p:nvPr/>
          </p:nvSpPr>
          <p:spPr bwMode="auto">
            <a:xfrm>
              <a:off x="5300" y="169"/>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7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7"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4" name="Freeform 12">
              <a:extLst>
                <a:ext uri="{FF2B5EF4-FFF2-40B4-BE49-F238E27FC236}">
                  <a16:creationId xmlns:a16="http://schemas.microsoft.com/office/drawing/2014/main" id="{D5462F7A-3A94-4C91-84F4-E499863AB93E}"/>
                </a:ext>
              </a:extLst>
            </p:cNvPr>
            <p:cNvSpPr>
              <a:spLocks/>
            </p:cNvSpPr>
            <p:nvPr/>
          </p:nvSpPr>
          <p:spPr bwMode="auto">
            <a:xfrm>
              <a:off x="5332" y="168"/>
              <a:ext cx="24" cy="37"/>
            </a:xfrm>
            <a:custGeom>
              <a:avLst/>
              <a:gdLst>
                <a:gd name="T0" fmla="*/ 16 w 23"/>
                <a:gd name="T1" fmla="*/ 11 h 34"/>
                <a:gd name="T2" fmla="*/ 12 w 23"/>
                <a:gd name="T3" fmla="*/ 5 h 34"/>
                <a:gd name="T4" fmla="*/ 7 w 23"/>
                <a:gd name="T5" fmla="*/ 17 h 34"/>
                <a:gd name="T6" fmla="*/ 12 w 23"/>
                <a:gd name="T7" fmla="*/ 30 h 34"/>
                <a:gd name="T8" fmla="*/ 16 w 23"/>
                <a:gd name="T9" fmla="*/ 29 h 34"/>
                <a:gd name="T10" fmla="*/ 16 w 23"/>
                <a:gd name="T11" fmla="*/ 22 h 34"/>
                <a:gd name="T12" fmla="*/ 12 w 23"/>
                <a:gd name="T13" fmla="*/ 22 h 34"/>
                <a:gd name="T14" fmla="*/ 12 w 23"/>
                <a:gd name="T15" fmla="*/ 16 h 34"/>
                <a:gd name="T16" fmla="*/ 23 w 23"/>
                <a:gd name="T17" fmla="*/ 16 h 34"/>
                <a:gd name="T18" fmla="*/ 23 w 23"/>
                <a:gd name="T19" fmla="*/ 33 h 34"/>
                <a:gd name="T20" fmla="*/ 13 w 23"/>
                <a:gd name="T21" fmla="*/ 34 h 34"/>
                <a:gd name="T22" fmla="*/ 0 w 23"/>
                <a:gd name="T23" fmla="*/ 17 h 34"/>
                <a:gd name="T24" fmla="*/ 12 w 23"/>
                <a:gd name="T25" fmla="*/ 0 h 34"/>
                <a:gd name="T26" fmla="*/ 23 w 23"/>
                <a:gd name="T27" fmla="*/ 11 h 34"/>
                <a:gd name="T28" fmla="*/ 16 w 23"/>
                <a:gd name="T2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16" y="11"/>
                  </a:moveTo>
                  <a:cubicBezTo>
                    <a:pt x="16" y="8"/>
                    <a:pt x="15" y="5"/>
                    <a:pt x="12" y="5"/>
                  </a:cubicBezTo>
                  <a:cubicBezTo>
                    <a:pt x="7" y="5"/>
                    <a:pt x="7" y="11"/>
                    <a:pt x="7" y="17"/>
                  </a:cubicBezTo>
                  <a:cubicBezTo>
                    <a:pt x="7" y="28"/>
                    <a:pt x="8" y="30"/>
                    <a:pt x="12" y="30"/>
                  </a:cubicBezTo>
                  <a:cubicBezTo>
                    <a:pt x="14" y="30"/>
                    <a:pt x="15" y="29"/>
                    <a:pt x="16" y="29"/>
                  </a:cubicBezTo>
                  <a:cubicBezTo>
                    <a:pt x="16" y="22"/>
                    <a:pt x="16" y="22"/>
                    <a:pt x="16" y="22"/>
                  </a:cubicBezTo>
                  <a:cubicBezTo>
                    <a:pt x="12" y="22"/>
                    <a:pt x="12" y="22"/>
                    <a:pt x="12" y="22"/>
                  </a:cubicBezTo>
                  <a:cubicBezTo>
                    <a:pt x="12" y="16"/>
                    <a:pt x="12" y="16"/>
                    <a:pt x="12" y="16"/>
                  </a:cubicBezTo>
                  <a:cubicBezTo>
                    <a:pt x="23" y="16"/>
                    <a:pt x="23" y="16"/>
                    <a:pt x="23" y="16"/>
                  </a:cubicBezTo>
                  <a:cubicBezTo>
                    <a:pt x="23" y="33"/>
                    <a:pt x="23" y="33"/>
                    <a:pt x="23" y="33"/>
                  </a:cubicBezTo>
                  <a:cubicBezTo>
                    <a:pt x="21" y="34"/>
                    <a:pt x="16" y="34"/>
                    <a:pt x="13" y="34"/>
                  </a:cubicBezTo>
                  <a:cubicBezTo>
                    <a:pt x="2" y="34"/>
                    <a:pt x="0" y="30"/>
                    <a:pt x="0" y="17"/>
                  </a:cubicBezTo>
                  <a:cubicBezTo>
                    <a:pt x="0" y="8"/>
                    <a:pt x="1" y="0"/>
                    <a:pt x="12" y="0"/>
                  </a:cubicBezTo>
                  <a:cubicBezTo>
                    <a:pt x="19" y="0"/>
                    <a:pt x="23" y="4"/>
                    <a:pt x="23" y="11"/>
                  </a:cubicBezTo>
                  <a:lnTo>
                    <a:pt x="16" y="11"/>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5" name="Freeform 13">
              <a:extLst>
                <a:ext uri="{FF2B5EF4-FFF2-40B4-BE49-F238E27FC236}">
                  <a16:creationId xmlns:a16="http://schemas.microsoft.com/office/drawing/2014/main" id="{0B39138C-6A87-4859-98D3-37C5A27F99D4}"/>
                </a:ext>
              </a:extLst>
            </p:cNvPr>
            <p:cNvSpPr>
              <a:spLocks/>
            </p:cNvSpPr>
            <p:nvPr/>
          </p:nvSpPr>
          <p:spPr bwMode="auto">
            <a:xfrm>
              <a:off x="5144" y="225"/>
              <a:ext cx="19" cy="36"/>
            </a:xfrm>
            <a:custGeom>
              <a:avLst/>
              <a:gdLst>
                <a:gd name="T0" fmla="*/ 0 w 19"/>
                <a:gd name="T1" fmla="*/ 36 h 36"/>
                <a:gd name="T2" fmla="*/ 0 w 19"/>
                <a:gd name="T3" fmla="*/ 0 h 36"/>
                <a:gd name="T4" fmla="*/ 19 w 19"/>
                <a:gd name="T5" fmla="*/ 0 h 36"/>
                <a:gd name="T6" fmla="*/ 19 w 19"/>
                <a:gd name="T7" fmla="*/ 5 h 36"/>
                <a:gd name="T8" fmla="*/ 8 w 19"/>
                <a:gd name="T9" fmla="*/ 5 h 36"/>
                <a:gd name="T10" fmla="*/ 8 w 19"/>
                <a:gd name="T11" fmla="*/ 14 h 36"/>
                <a:gd name="T12" fmla="*/ 18 w 19"/>
                <a:gd name="T13" fmla="*/ 14 h 36"/>
                <a:gd name="T14" fmla="*/ 18 w 19"/>
                <a:gd name="T15" fmla="*/ 19 h 36"/>
                <a:gd name="T16" fmla="*/ 8 w 19"/>
                <a:gd name="T17" fmla="*/ 19 h 36"/>
                <a:gd name="T18" fmla="*/ 8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8" y="5"/>
                  </a:lnTo>
                  <a:lnTo>
                    <a:pt x="8" y="14"/>
                  </a:lnTo>
                  <a:lnTo>
                    <a:pt x="18" y="14"/>
                  </a:lnTo>
                  <a:lnTo>
                    <a:pt x="18" y="19"/>
                  </a:lnTo>
                  <a:lnTo>
                    <a:pt x="8" y="19"/>
                  </a:lnTo>
                  <a:lnTo>
                    <a:pt x="8"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6" name="Freeform 14">
              <a:extLst>
                <a:ext uri="{FF2B5EF4-FFF2-40B4-BE49-F238E27FC236}">
                  <a16:creationId xmlns:a16="http://schemas.microsoft.com/office/drawing/2014/main" id="{CE461F42-60A6-4C41-AAC2-C49409CAC8D6}"/>
                </a:ext>
              </a:extLst>
            </p:cNvPr>
            <p:cNvSpPr>
              <a:spLocks/>
            </p:cNvSpPr>
            <p:nvPr/>
          </p:nvSpPr>
          <p:spPr bwMode="auto">
            <a:xfrm>
              <a:off x="5169" y="225"/>
              <a:ext cx="18" cy="36"/>
            </a:xfrm>
            <a:custGeom>
              <a:avLst/>
              <a:gdLst>
                <a:gd name="T0" fmla="*/ 0 w 18"/>
                <a:gd name="T1" fmla="*/ 36 h 36"/>
                <a:gd name="T2" fmla="*/ 0 w 18"/>
                <a:gd name="T3" fmla="*/ 0 h 36"/>
                <a:gd name="T4" fmla="*/ 7 w 18"/>
                <a:gd name="T5" fmla="*/ 0 h 36"/>
                <a:gd name="T6" fmla="*/ 7 w 18"/>
                <a:gd name="T7" fmla="*/ 29 h 36"/>
                <a:gd name="T8" fmla="*/ 18 w 18"/>
                <a:gd name="T9" fmla="*/ 29 h 36"/>
                <a:gd name="T10" fmla="*/ 18 w 18"/>
                <a:gd name="T11" fmla="*/ 36 h 36"/>
                <a:gd name="T12" fmla="*/ 0 w 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8" h="36">
                  <a:moveTo>
                    <a:pt x="0" y="36"/>
                  </a:moveTo>
                  <a:lnTo>
                    <a:pt x="0" y="0"/>
                  </a:lnTo>
                  <a:lnTo>
                    <a:pt x="7" y="0"/>
                  </a:lnTo>
                  <a:lnTo>
                    <a:pt x="7" y="29"/>
                  </a:lnTo>
                  <a:lnTo>
                    <a:pt x="18" y="29"/>
                  </a:lnTo>
                  <a:lnTo>
                    <a:pt x="1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7" name="Freeform 15">
              <a:extLst>
                <a:ext uri="{FF2B5EF4-FFF2-40B4-BE49-F238E27FC236}">
                  <a16:creationId xmlns:a16="http://schemas.microsoft.com/office/drawing/2014/main" id="{B60875C8-B30F-45EC-ADF7-431628FA83F6}"/>
                </a:ext>
              </a:extLst>
            </p:cNvPr>
            <p:cNvSpPr>
              <a:spLocks/>
            </p:cNvSpPr>
            <p:nvPr/>
          </p:nvSpPr>
          <p:spPr bwMode="auto">
            <a:xfrm>
              <a:off x="5190" y="225"/>
              <a:ext cx="20" cy="36"/>
            </a:xfrm>
            <a:custGeom>
              <a:avLst/>
              <a:gdLst>
                <a:gd name="T0" fmla="*/ 0 w 20"/>
                <a:gd name="T1" fmla="*/ 36 h 36"/>
                <a:gd name="T2" fmla="*/ 0 w 20"/>
                <a:gd name="T3" fmla="*/ 0 h 36"/>
                <a:gd name="T4" fmla="*/ 19 w 20"/>
                <a:gd name="T5" fmla="*/ 0 h 36"/>
                <a:gd name="T6" fmla="*/ 19 w 20"/>
                <a:gd name="T7" fmla="*/ 5 h 36"/>
                <a:gd name="T8" fmla="*/ 7 w 20"/>
                <a:gd name="T9" fmla="*/ 5 h 36"/>
                <a:gd name="T10" fmla="*/ 7 w 20"/>
                <a:gd name="T11" fmla="*/ 14 h 36"/>
                <a:gd name="T12" fmla="*/ 19 w 20"/>
                <a:gd name="T13" fmla="*/ 14 h 36"/>
                <a:gd name="T14" fmla="*/ 19 w 20"/>
                <a:gd name="T15" fmla="*/ 19 h 36"/>
                <a:gd name="T16" fmla="*/ 7 w 20"/>
                <a:gd name="T17" fmla="*/ 19 h 36"/>
                <a:gd name="T18" fmla="*/ 7 w 20"/>
                <a:gd name="T19" fmla="*/ 30 h 36"/>
                <a:gd name="T20" fmla="*/ 20 w 20"/>
                <a:gd name="T21" fmla="*/ 30 h 36"/>
                <a:gd name="T22" fmla="*/ 20 w 20"/>
                <a:gd name="T23" fmla="*/ 36 h 36"/>
                <a:gd name="T24" fmla="*/ 0 w 2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6">
                  <a:moveTo>
                    <a:pt x="0" y="36"/>
                  </a:moveTo>
                  <a:lnTo>
                    <a:pt x="0" y="0"/>
                  </a:lnTo>
                  <a:lnTo>
                    <a:pt x="19" y="0"/>
                  </a:lnTo>
                  <a:lnTo>
                    <a:pt x="19" y="5"/>
                  </a:lnTo>
                  <a:lnTo>
                    <a:pt x="7" y="5"/>
                  </a:lnTo>
                  <a:lnTo>
                    <a:pt x="7" y="14"/>
                  </a:lnTo>
                  <a:lnTo>
                    <a:pt x="19" y="14"/>
                  </a:lnTo>
                  <a:lnTo>
                    <a:pt x="19" y="19"/>
                  </a:lnTo>
                  <a:lnTo>
                    <a:pt x="7" y="19"/>
                  </a:lnTo>
                  <a:lnTo>
                    <a:pt x="7" y="30"/>
                  </a:lnTo>
                  <a:lnTo>
                    <a:pt x="20" y="30"/>
                  </a:lnTo>
                  <a:lnTo>
                    <a:pt x="20"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8" name="Freeform 16">
              <a:extLst>
                <a:ext uri="{FF2B5EF4-FFF2-40B4-BE49-F238E27FC236}">
                  <a16:creationId xmlns:a16="http://schemas.microsoft.com/office/drawing/2014/main" id="{A6723D8E-9698-4123-B45C-CAAF00FABCCF}"/>
                </a:ext>
              </a:extLst>
            </p:cNvPr>
            <p:cNvSpPr>
              <a:spLocks/>
            </p:cNvSpPr>
            <p:nvPr/>
          </p:nvSpPr>
          <p:spPr bwMode="auto">
            <a:xfrm>
              <a:off x="5214"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9" name="Freeform 17">
              <a:extLst>
                <a:ext uri="{FF2B5EF4-FFF2-40B4-BE49-F238E27FC236}">
                  <a16:creationId xmlns:a16="http://schemas.microsoft.com/office/drawing/2014/main" id="{91529EAD-0695-48EE-BFAD-3231031CD298}"/>
                </a:ext>
              </a:extLst>
            </p:cNvPr>
            <p:cNvSpPr>
              <a:spLocks/>
            </p:cNvSpPr>
            <p:nvPr/>
          </p:nvSpPr>
          <p:spPr bwMode="auto">
            <a:xfrm>
              <a:off x="5239" y="225"/>
              <a:ext cx="24" cy="36"/>
            </a:xfrm>
            <a:custGeom>
              <a:avLst/>
              <a:gdLst>
                <a:gd name="T0" fmla="*/ 24 w 24"/>
                <a:gd name="T1" fmla="*/ 0 h 36"/>
                <a:gd name="T2" fmla="*/ 24 w 24"/>
                <a:gd name="T3" fmla="*/ 5 h 36"/>
                <a:gd name="T4" fmla="*/ 16 w 24"/>
                <a:gd name="T5" fmla="*/ 5 h 36"/>
                <a:gd name="T6" fmla="*/ 16 w 24"/>
                <a:gd name="T7" fmla="*/ 36 h 36"/>
                <a:gd name="T8" fmla="*/ 8 w 24"/>
                <a:gd name="T9" fmla="*/ 36 h 36"/>
                <a:gd name="T10" fmla="*/ 8 w 24"/>
                <a:gd name="T11" fmla="*/ 5 h 36"/>
                <a:gd name="T12" fmla="*/ 0 w 24"/>
                <a:gd name="T13" fmla="*/ 5 h 36"/>
                <a:gd name="T14" fmla="*/ 0 w 24"/>
                <a:gd name="T15" fmla="*/ 0 h 36"/>
                <a:gd name="T16" fmla="*/ 2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0"/>
                  </a:moveTo>
                  <a:lnTo>
                    <a:pt x="24" y="5"/>
                  </a:lnTo>
                  <a:lnTo>
                    <a:pt x="16" y="5"/>
                  </a:lnTo>
                  <a:lnTo>
                    <a:pt x="16" y="36"/>
                  </a:lnTo>
                  <a:lnTo>
                    <a:pt x="8" y="36"/>
                  </a:lnTo>
                  <a:lnTo>
                    <a:pt x="8" y="5"/>
                  </a:lnTo>
                  <a:lnTo>
                    <a:pt x="0" y="5"/>
                  </a:lnTo>
                  <a:lnTo>
                    <a:pt x="0" y="0"/>
                  </a:lnTo>
                  <a:lnTo>
                    <a:pt x="24"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0" name="Freeform 18">
              <a:extLst>
                <a:ext uri="{FF2B5EF4-FFF2-40B4-BE49-F238E27FC236}">
                  <a16:creationId xmlns:a16="http://schemas.microsoft.com/office/drawing/2014/main" id="{5B7A0FEF-F000-46DA-ADF8-04E37475D4FD}"/>
                </a:ext>
              </a:extLst>
            </p:cNvPr>
            <p:cNvSpPr>
              <a:spLocks noEditPoints="1"/>
            </p:cNvSpPr>
            <p:nvPr/>
          </p:nvSpPr>
          <p:spPr bwMode="auto">
            <a:xfrm>
              <a:off x="5267" y="225"/>
              <a:ext cx="22" cy="36"/>
            </a:xfrm>
            <a:custGeom>
              <a:avLst/>
              <a:gdLst>
                <a:gd name="T0" fmla="*/ 7 w 21"/>
                <a:gd name="T1" fmla="*/ 33 h 33"/>
                <a:gd name="T2" fmla="*/ 0 w 21"/>
                <a:gd name="T3" fmla="*/ 33 h 33"/>
                <a:gd name="T4" fmla="*/ 0 w 21"/>
                <a:gd name="T5" fmla="*/ 0 h 33"/>
                <a:gd name="T6" fmla="*/ 13 w 21"/>
                <a:gd name="T7" fmla="*/ 0 h 33"/>
                <a:gd name="T8" fmla="*/ 21 w 21"/>
                <a:gd name="T9" fmla="*/ 8 h 33"/>
                <a:gd name="T10" fmla="*/ 14 w 21"/>
                <a:gd name="T11" fmla="*/ 16 h 33"/>
                <a:gd name="T12" fmla="*/ 14 w 21"/>
                <a:gd name="T13" fmla="*/ 17 h 33"/>
                <a:gd name="T14" fmla="*/ 20 w 21"/>
                <a:gd name="T15" fmla="*/ 23 h 33"/>
                <a:gd name="T16" fmla="*/ 21 w 21"/>
                <a:gd name="T17" fmla="*/ 33 h 33"/>
                <a:gd name="T18" fmla="*/ 14 w 21"/>
                <a:gd name="T19" fmla="*/ 33 h 33"/>
                <a:gd name="T20" fmla="*/ 14 w 21"/>
                <a:gd name="T21" fmla="*/ 26 h 33"/>
                <a:gd name="T22" fmla="*/ 9 w 21"/>
                <a:gd name="T23" fmla="*/ 19 h 33"/>
                <a:gd name="T24" fmla="*/ 7 w 21"/>
                <a:gd name="T25" fmla="*/ 19 h 33"/>
                <a:gd name="T26" fmla="*/ 7 w 21"/>
                <a:gd name="T27" fmla="*/ 33 h 33"/>
                <a:gd name="T28" fmla="*/ 7 w 21"/>
                <a:gd name="T29" fmla="*/ 14 h 33"/>
                <a:gd name="T30" fmla="*/ 10 w 21"/>
                <a:gd name="T31" fmla="*/ 14 h 33"/>
                <a:gd name="T32" fmla="*/ 14 w 21"/>
                <a:gd name="T33" fmla="*/ 9 h 33"/>
                <a:gd name="T34" fmla="*/ 10 w 21"/>
                <a:gd name="T35" fmla="*/ 5 h 33"/>
                <a:gd name="T36" fmla="*/ 7 w 21"/>
                <a:gd name="T37" fmla="*/ 5 h 33"/>
                <a:gd name="T38" fmla="*/ 7 w 21"/>
                <a:gd name="T3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3">
                  <a:moveTo>
                    <a:pt x="7" y="33"/>
                  </a:moveTo>
                  <a:cubicBezTo>
                    <a:pt x="0" y="33"/>
                    <a:pt x="0" y="33"/>
                    <a:pt x="0" y="33"/>
                  </a:cubicBezTo>
                  <a:cubicBezTo>
                    <a:pt x="0" y="0"/>
                    <a:pt x="0" y="0"/>
                    <a:pt x="0" y="0"/>
                  </a:cubicBezTo>
                  <a:cubicBezTo>
                    <a:pt x="13" y="0"/>
                    <a:pt x="13" y="0"/>
                    <a:pt x="13" y="0"/>
                  </a:cubicBezTo>
                  <a:cubicBezTo>
                    <a:pt x="18" y="0"/>
                    <a:pt x="21" y="3"/>
                    <a:pt x="21" y="8"/>
                  </a:cubicBezTo>
                  <a:cubicBezTo>
                    <a:pt x="21" y="13"/>
                    <a:pt x="19" y="16"/>
                    <a:pt x="14" y="16"/>
                  </a:cubicBezTo>
                  <a:cubicBezTo>
                    <a:pt x="14" y="17"/>
                    <a:pt x="14" y="17"/>
                    <a:pt x="14" y="17"/>
                  </a:cubicBezTo>
                  <a:cubicBezTo>
                    <a:pt x="16" y="17"/>
                    <a:pt x="20" y="17"/>
                    <a:pt x="20" y="23"/>
                  </a:cubicBezTo>
                  <a:cubicBezTo>
                    <a:pt x="20" y="25"/>
                    <a:pt x="21" y="31"/>
                    <a:pt x="21" y="33"/>
                  </a:cubicBezTo>
                  <a:cubicBezTo>
                    <a:pt x="14" y="33"/>
                    <a:pt x="14" y="33"/>
                    <a:pt x="14" y="33"/>
                  </a:cubicBezTo>
                  <a:cubicBezTo>
                    <a:pt x="14" y="31"/>
                    <a:pt x="14" y="29"/>
                    <a:pt x="14" y="26"/>
                  </a:cubicBezTo>
                  <a:cubicBezTo>
                    <a:pt x="14" y="22"/>
                    <a:pt x="14" y="19"/>
                    <a:pt x="9" y="19"/>
                  </a:cubicBezTo>
                  <a:cubicBezTo>
                    <a:pt x="7" y="19"/>
                    <a:pt x="7" y="19"/>
                    <a:pt x="7" y="19"/>
                  </a:cubicBezTo>
                  <a:lnTo>
                    <a:pt x="7" y="33"/>
                  </a:lnTo>
                  <a:close/>
                  <a:moveTo>
                    <a:pt x="7" y="14"/>
                  </a:moveTo>
                  <a:cubicBezTo>
                    <a:pt x="10" y="14"/>
                    <a:pt x="10" y="14"/>
                    <a:pt x="10" y="14"/>
                  </a:cubicBezTo>
                  <a:cubicBezTo>
                    <a:pt x="13" y="14"/>
                    <a:pt x="14" y="11"/>
                    <a:pt x="14" y="9"/>
                  </a:cubicBezTo>
                  <a:cubicBezTo>
                    <a:pt x="14" y="6"/>
                    <a:pt x="12" y="5"/>
                    <a:pt x="10" y="5"/>
                  </a:cubicBezTo>
                  <a:cubicBezTo>
                    <a:pt x="7" y="5"/>
                    <a:pt x="7" y="5"/>
                    <a:pt x="7" y="5"/>
                  </a:cubicBezTo>
                  <a:lnTo>
                    <a:pt x="7"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1" name="Freeform 19">
              <a:extLst>
                <a:ext uri="{FF2B5EF4-FFF2-40B4-BE49-F238E27FC236}">
                  <a16:creationId xmlns:a16="http://schemas.microsoft.com/office/drawing/2014/main" id="{F91DBBCC-0156-4E42-BA7E-D26C3D839093}"/>
                </a:ext>
              </a:extLst>
            </p:cNvPr>
            <p:cNvSpPr>
              <a:spLocks noEditPoints="1"/>
            </p:cNvSpPr>
            <p:nvPr/>
          </p:nvSpPr>
          <p:spPr bwMode="auto">
            <a:xfrm>
              <a:off x="5293" y="224"/>
              <a:ext cx="25" cy="37"/>
            </a:xfrm>
            <a:custGeom>
              <a:avLst/>
              <a:gdLst>
                <a:gd name="T0" fmla="*/ 0 w 23"/>
                <a:gd name="T1" fmla="*/ 17 h 34"/>
                <a:gd name="T2" fmla="*/ 12 w 23"/>
                <a:gd name="T3" fmla="*/ 0 h 34"/>
                <a:gd name="T4" fmla="*/ 23 w 23"/>
                <a:gd name="T5" fmla="*/ 17 h 34"/>
                <a:gd name="T6" fmla="*/ 12 w 23"/>
                <a:gd name="T7" fmla="*/ 34 h 34"/>
                <a:gd name="T8" fmla="*/ 0 w 23"/>
                <a:gd name="T9" fmla="*/ 17 h 34"/>
                <a:gd name="T10" fmla="*/ 16 w 23"/>
                <a:gd name="T11" fmla="*/ 17 h 34"/>
                <a:gd name="T12" fmla="*/ 12 w 23"/>
                <a:gd name="T13" fmla="*/ 5 h 34"/>
                <a:gd name="T14" fmla="*/ 7 w 23"/>
                <a:gd name="T15" fmla="*/ 17 h 34"/>
                <a:gd name="T16" fmla="*/ 12 w 23"/>
                <a:gd name="T17" fmla="*/ 29 h 34"/>
                <a:gd name="T18" fmla="*/ 16 w 23"/>
                <a:gd name="T1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4">
                  <a:moveTo>
                    <a:pt x="0" y="17"/>
                  </a:moveTo>
                  <a:cubicBezTo>
                    <a:pt x="0" y="8"/>
                    <a:pt x="0" y="0"/>
                    <a:pt x="12" y="0"/>
                  </a:cubicBezTo>
                  <a:cubicBezTo>
                    <a:pt x="23" y="0"/>
                    <a:pt x="23" y="8"/>
                    <a:pt x="23" y="17"/>
                  </a:cubicBezTo>
                  <a:cubicBezTo>
                    <a:pt x="23" y="26"/>
                    <a:pt x="23" y="34"/>
                    <a:pt x="12" y="34"/>
                  </a:cubicBezTo>
                  <a:cubicBezTo>
                    <a:pt x="0" y="34"/>
                    <a:pt x="0" y="26"/>
                    <a:pt x="0" y="17"/>
                  </a:cubicBezTo>
                  <a:close/>
                  <a:moveTo>
                    <a:pt x="16" y="17"/>
                  </a:moveTo>
                  <a:cubicBezTo>
                    <a:pt x="16" y="9"/>
                    <a:pt x="16" y="5"/>
                    <a:pt x="12" y="5"/>
                  </a:cubicBezTo>
                  <a:cubicBezTo>
                    <a:pt x="8" y="5"/>
                    <a:pt x="7" y="9"/>
                    <a:pt x="7" y="17"/>
                  </a:cubicBezTo>
                  <a:cubicBezTo>
                    <a:pt x="7" y="26"/>
                    <a:pt x="8" y="29"/>
                    <a:pt x="12" y="29"/>
                  </a:cubicBezTo>
                  <a:cubicBezTo>
                    <a:pt x="16" y="29"/>
                    <a:pt x="16" y="26"/>
                    <a:pt x="16"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2" name="Rectangle 20">
              <a:extLst>
                <a:ext uri="{FF2B5EF4-FFF2-40B4-BE49-F238E27FC236}">
                  <a16:creationId xmlns:a16="http://schemas.microsoft.com/office/drawing/2014/main" id="{43B6048C-5D0B-4696-B6AD-3AAC27ECADC4}"/>
                </a:ext>
              </a:extLst>
            </p:cNvPr>
            <p:cNvSpPr>
              <a:spLocks noChangeArrowheads="1"/>
            </p:cNvSpPr>
            <p:nvPr/>
          </p:nvSpPr>
          <p:spPr bwMode="auto">
            <a:xfrm>
              <a:off x="5323" y="244"/>
              <a:ext cx="12" cy="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3" name="Freeform 21">
              <a:extLst>
                <a:ext uri="{FF2B5EF4-FFF2-40B4-BE49-F238E27FC236}">
                  <a16:creationId xmlns:a16="http://schemas.microsoft.com/office/drawing/2014/main" id="{B5970A80-4E10-4B45-80BD-0FEC711836F0}"/>
                </a:ext>
              </a:extLst>
            </p:cNvPr>
            <p:cNvSpPr>
              <a:spLocks/>
            </p:cNvSpPr>
            <p:nvPr/>
          </p:nvSpPr>
          <p:spPr bwMode="auto">
            <a:xfrm>
              <a:off x="5340" y="225"/>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7 h 36"/>
                <a:gd name="T20" fmla="*/ 28 w 35"/>
                <a:gd name="T21" fmla="*/ 7 h 36"/>
                <a:gd name="T22" fmla="*/ 21 w 35"/>
                <a:gd name="T23" fmla="*/ 36 h 36"/>
                <a:gd name="T24" fmla="*/ 14 w 35"/>
                <a:gd name="T25" fmla="*/ 36 h 36"/>
                <a:gd name="T26" fmla="*/ 8 w 35"/>
                <a:gd name="T27" fmla="*/ 7 h 36"/>
                <a:gd name="T28" fmla="*/ 8 w 35"/>
                <a:gd name="T29" fmla="*/ 7 h 36"/>
                <a:gd name="T30" fmla="*/ 8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7"/>
                  </a:lnTo>
                  <a:lnTo>
                    <a:pt x="28" y="7"/>
                  </a:lnTo>
                  <a:lnTo>
                    <a:pt x="21" y="36"/>
                  </a:lnTo>
                  <a:lnTo>
                    <a:pt x="14" y="36"/>
                  </a:lnTo>
                  <a:lnTo>
                    <a:pt x="8" y="7"/>
                  </a:lnTo>
                  <a:lnTo>
                    <a:pt x="8" y="7"/>
                  </a:lnTo>
                  <a:lnTo>
                    <a:pt x="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4" name="Freeform 22">
              <a:extLst>
                <a:ext uri="{FF2B5EF4-FFF2-40B4-BE49-F238E27FC236}">
                  <a16:creationId xmlns:a16="http://schemas.microsoft.com/office/drawing/2014/main" id="{6AC197F5-109A-4DF8-9F8E-3744D2473342}"/>
                </a:ext>
              </a:extLst>
            </p:cNvPr>
            <p:cNvSpPr>
              <a:spLocks/>
            </p:cNvSpPr>
            <p:nvPr/>
          </p:nvSpPr>
          <p:spPr bwMode="auto">
            <a:xfrm>
              <a:off x="5382" y="225"/>
              <a:ext cx="19" cy="36"/>
            </a:xfrm>
            <a:custGeom>
              <a:avLst/>
              <a:gdLst>
                <a:gd name="T0" fmla="*/ 0 w 19"/>
                <a:gd name="T1" fmla="*/ 36 h 36"/>
                <a:gd name="T2" fmla="*/ 0 w 19"/>
                <a:gd name="T3" fmla="*/ 0 h 36"/>
                <a:gd name="T4" fmla="*/ 19 w 19"/>
                <a:gd name="T5" fmla="*/ 0 h 36"/>
                <a:gd name="T6" fmla="*/ 19 w 19"/>
                <a:gd name="T7" fmla="*/ 5 h 36"/>
                <a:gd name="T8" fmla="*/ 7 w 19"/>
                <a:gd name="T9" fmla="*/ 5 h 36"/>
                <a:gd name="T10" fmla="*/ 7 w 19"/>
                <a:gd name="T11" fmla="*/ 14 h 36"/>
                <a:gd name="T12" fmla="*/ 18 w 19"/>
                <a:gd name="T13" fmla="*/ 14 h 36"/>
                <a:gd name="T14" fmla="*/ 18 w 19"/>
                <a:gd name="T15" fmla="*/ 19 h 36"/>
                <a:gd name="T16" fmla="*/ 7 w 19"/>
                <a:gd name="T17" fmla="*/ 19 h 36"/>
                <a:gd name="T18" fmla="*/ 7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7" y="5"/>
                  </a:lnTo>
                  <a:lnTo>
                    <a:pt x="7" y="14"/>
                  </a:lnTo>
                  <a:lnTo>
                    <a:pt x="18" y="14"/>
                  </a:lnTo>
                  <a:lnTo>
                    <a:pt x="18" y="19"/>
                  </a:lnTo>
                  <a:lnTo>
                    <a:pt x="7" y="19"/>
                  </a:lnTo>
                  <a:lnTo>
                    <a:pt x="7"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5" name="Freeform 23">
              <a:extLst>
                <a:ext uri="{FF2B5EF4-FFF2-40B4-BE49-F238E27FC236}">
                  <a16:creationId xmlns:a16="http://schemas.microsoft.com/office/drawing/2014/main" id="{1BE47F87-4A00-412D-B1B2-A818D07F98A6}"/>
                </a:ext>
              </a:extLst>
            </p:cNvPr>
            <p:cNvSpPr>
              <a:spLocks/>
            </p:cNvSpPr>
            <p:nvPr/>
          </p:nvSpPr>
          <p:spPr bwMode="auto">
            <a:xfrm>
              <a:off x="5405" y="224"/>
              <a:ext cx="24" cy="37"/>
            </a:xfrm>
            <a:custGeom>
              <a:avLst/>
              <a:gdLst>
                <a:gd name="T0" fmla="*/ 0 w 22"/>
                <a:gd name="T1" fmla="*/ 17 h 34"/>
                <a:gd name="T2" fmla="*/ 12 w 22"/>
                <a:gd name="T3" fmla="*/ 0 h 34"/>
                <a:gd name="T4" fmla="*/ 22 w 22"/>
                <a:gd name="T5" fmla="*/ 11 h 34"/>
                <a:gd name="T6" fmla="*/ 15 w 22"/>
                <a:gd name="T7" fmla="*/ 11 h 34"/>
                <a:gd name="T8" fmla="*/ 12 w 22"/>
                <a:gd name="T9" fmla="*/ 5 h 34"/>
                <a:gd name="T10" fmla="*/ 8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2" y="11"/>
                  </a:cubicBezTo>
                  <a:cubicBezTo>
                    <a:pt x="15" y="11"/>
                    <a:pt x="15" y="11"/>
                    <a:pt x="15" y="11"/>
                  </a:cubicBezTo>
                  <a:cubicBezTo>
                    <a:pt x="15" y="7"/>
                    <a:pt x="14" y="5"/>
                    <a:pt x="12" y="5"/>
                  </a:cubicBezTo>
                  <a:cubicBezTo>
                    <a:pt x="8" y="5"/>
                    <a:pt x="8" y="9"/>
                    <a:pt x="8" y="17"/>
                  </a:cubicBezTo>
                  <a:cubicBezTo>
                    <a:pt x="8"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6" name="Freeform 24">
              <a:extLst>
                <a:ext uri="{FF2B5EF4-FFF2-40B4-BE49-F238E27FC236}">
                  <a16:creationId xmlns:a16="http://schemas.microsoft.com/office/drawing/2014/main" id="{955B10CA-8A82-46A1-8AC3-1FBCCB76944A}"/>
                </a:ext>
              </a:extLst>
            </p:cNvPr>
            <p:cNvSpPr>
              <a:spLocks/>
            </p:cNvSpPr>
            <p:nvPr/>
          </p:nvSpPr>
          <p:spPr bwMode="auto">
            <a:xfrm>
              <a:off x="5434" y="225"/>
              <a:ext cx="23" cy="36"/>
            </a:xfrm>
            <a:custGeom>
              <a:avLst/>
              <a:gdLst>
                <a:gd name="T0" fmla="*/ 16 w 23"/>
                <a:gd name="T1" fmla="*/ 14 h 36"/>
                <a:gd name="T2" fmla="*/ 16 w 23"/>
                <a:gd name="T3" fmla="*/ 0 h 36"/>
                <a:gd name="T4" fmla="*/ 23 w 23"/>
                <a:gd name="T5" fmla="*/ 0 h 36"/>
                <a:gd name="T6" fmla="*/ 23 w 23"/>
                <a:gd name="T7" fmla="*/ 36 h 36"/>
                <a:gd name="T8" fmla="*/ 16 w 23"/>
                <a:gd name="T9" fmla="*/ 36 h 36"/>
                <a:gd name="T10" fmla="*/ 16 w 23"/>
                <a:gd name="T11" fmla="*/ 19 h 36"/>
                <a:gd name="T12" fmla="*/ 7 w 23"/>
                <a:gd name="T13" fmla="*/ 19 h 36"/>
                <a:gd name="T14" fmla="*/ 7 w 23"/>
                <a:gd name="T15" fmla="*/ 36 h 36"/>
                <a:gd name="T16" fmla="*/ 0 w 23"/>
                <a:gd name="T17" fmla="*/ 36 h 36"/>
                <a:gd name="T18" fmla="*/ 0 w 23"/>
                <a:gd name="T19" fmla="*/ 0 h 36"/>
                <a:gd name="T20" fmla="*/ 7 w 23"/>
                <a:gd name="T21" fmla="*/ 0 h 36"/>
                <a:gd name="T22" fmla="*/ 7 w 23"/>
                <a:gd name="T23" fmla="*/ 14 h 36"/>
                <a:gd name="T24" fmla="*/ 16 w 23"/>
                <a:gd name="T2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16" y="14"/>
                  </a:moveTo>
                  <a:lnTo>
                    <a:pt x="16" y="0"/>
                  </a:lnTo>
                  <a:lnTo>
                    <a:pt x="23" y="0"/>
                  </a:lnTo>
                  <a:lnTo>
                    <a:pt x="23" y="36"/>
                  </a:lnTo>
                  <a:lnTo>
                    <a:pt x="16" y="36"/>
                  </a:lnTo>
                  <a:lnTo>
                    <a:pt x="16" y="19"/>
                  </a:lnTo>
                  <a:lnTo>
                    <a:pt x="7" y="19"/>
                  </a:lnTo>
                  <a:lnTo>
                    <a:pt x="7" y="36"/>
                  </a:lnTo>
                  <a:lnTo>
                    <a:pt x="0" y="36"/>
                  </a:lnTo>
                  <a:lnTo>
                    <a:pt x="0" y="0"/>
                  </a:lnTo>
                  <a:lnTo>
                    <a:pt x="7" y="0"/>
                  </a:lnTo>
                  <a:lnTo>
                    <a:pt x="7" y="14"/>
                  </a:lnTo>
                  <a:lnTo>
                    <a:pt x="16"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7" name="Freeform 25">
              <a:extLst>
                <a:ext uri="{FF2B5EF4-FFF2-40B4-BE49-F238E27FC236}">
                  <a16:creationId xmlns:a16="http://schemas.microsoft.com/office/drawing/2014/main" id="{2B23E626-8D8E-4ECA-9FCF-B2BDCD8E2331}"/>
                </a:ext>
              </a:extLst>
            </p:cNvPr>
            <p:cNvSpPr>
              <a:spLocks noEditPoints="1"/>
            </p:cNvSpPr>
            <p:nvPr/>
          </p:nvSpPr>
          <p:spPr bwMode="auto">
            <a:xfrm>
              <a:off x="5460" y="225"/>
              <a:ext cx="30" cy="36"/>
            </a:xfrm>
            <a:custGeom>
              <a:avLst/>
              <a:gdLst>
                <a:gd name="T0" fmla="*/ 0 w 30"/>
                <a:gd name="T1" fmla="*/ 36 h 36"/>
                <a:gd name="T2" fmla="*/ 10 w 30"/>
                <a:gd name="T3" fmla="*/ 0 h 36"/>
                <a:gd name="T4" fmla="*/ 21 w 30"/>
                <a:gd name="T5" fmla="*/ 0 h 36"/>
                <a:gd name="T6" fmla="*/ 30 w 30"/>
                <a:gd name="T7" fmla="*/ 36 h 36"/>
                <a:gd name="T8" fmla="*/ 22 w 30"/>
                <a:gd name="T9" fmla="*/ 36 h 36"/>
                <a:gd name="T10" fmla="*/ 20 w 30"/>
                <a:gd name="T11" fmla="*/ 27 h 36"/>
                <a:gd name="T12" fmla="*/ 10 w 30"/>
                <a:gd name="T13" fmla="*/ 27 h 36"/>
                <a:gd name="T14" fmla="*/ 8 w 30"/>
                <a:gd name="T15" fmla="*/ 36 h 36"/>
                <a:gd name="T16" fmla="*/ 0 w 30"/>
                <a:gd name="T17" fmla="*/ 36 h 36"/>
                <a:gd name="T18" fmla="*/ 15 w 30"/>
                <a:gd name="T19" fmla="*/ 6 h 36"/>
                <a:gd name="T20" fmla="*/ 14 w 30"/>
                <a:gd name="T21" fmla="*/ 6 h 36"/>
                <a:gd name="T22" fmla="*/ 11 w 30"/>
                <a:gd name="T23" fmla="*/ 21 h 36"/>
                <a:gd name="T24" fmla="*/ 19 w 30"/>
                <a:gd name="T25" fmla="*/ 21 h 36"/>
                <a:gd name="T26" fmla="*/ 15 w 30"/>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0" y="36"/>
                  </a:moveTo>
                  <a:lnTo>
                    <a:pt x="10" y="0"/>
                  </a:lnTo>
                  <a:lnTo>
                    <a:pt x="21" y="0"/>
                  </a:lnTo>
                  <a:lnTo>
                    <a:pt x="30" y="36"/>
                  </a:lnTo>
                  <a:lnTo>
                    <a:pt x="22" y="36"/>
                  </a:lnTo>
                  <a:lnTo>
                    <a:pt x="20" y="27"/>
                  </a:lnTo>
                  <a:lnTo>
                    <a:pt x="10" y="27"/>
                  </a:lnTo>
                  <a:lnTo>
                    <a:pt x="8" y="36"/>
                  </a:lnTo>
                  <a:lnTo>
                    <a:pt x="0" y="36"/>
                  </a:lnTo>
                  <a:close/>
                  <a:moveTo>
                    <a:pt x="15" y="6"/>
                  </a:moveTo>
                  <a:lnTo>
                    <a:pt x="14" y="6"/>
                  </a:lnTo>
                  <a:lnTo>
                    <a:pt x="11" y="21"/>
                  </a:lnTo>
                  <a:lnTo>
                    <a:pt x="19" y="21"/>
                  </a:lnTo>
                  <a:lnTo>
                    <a:pt x="15" y="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8" name="Freeform 26">
              <a:extLst>
                <a:ext uri="{FF2B5EF4-FFF2-40B4-BE49-F238E27FC236}">
                  <a16:creationId xmlns:a16="http://schemas.microsoft.com/office/drawing/2014/main" id="{467183E8-068F-4A5C-B94D-4CB13718A0E1}"/>
                </a:ext>
              </a:extLst>
            </p:cNvPr>
            <p:cNvSpPr>
              <a:spLocks/>
            </p:cNvSpPr>
            <p:nvPr/>
          </p:nvSpPr>
          <p:spPr bwMode="auto">
            <a:xfrm>
              <a:off x="5494" y="225"/>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6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6"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9" name="Rectangle 27">
              <a:extLst>
                <a:ext uri="{FF2B5EF4-FFF2-40B4-BE49-F238E27FC236}">
                  <a16:creationId xmlns:a16="http://schemas.microsoft.com/office/drawing/2014/main" id="{31A7ECCE-D9C8-4406-B633-171D4A89378A}"/>
                </a:ext>
              </a:extLst>
            </p:cNvPr>
            <p:cNvSpPr>
              <a:spLocks noChangeArrowheads="1"/>
            </p:cNvSpPr>
            <p:nvPr/>
          </p:nvSpPr>
          <p:spPr bwMode="auto">
            <a:xfrm>
              <a:off x="5527" y="225"/>
              <a:ext cx="7" cy="3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0" name="Freeform 28">
              <a:extLst>
                <a:ext uri="{FF2B5EF4-FFF2-40B4-BE49-F238E27FC236}">
                  <a16:creationId xmlns:a16="http://schemas.microsoft.com/office/drawing/2014/main" id="{1EBA502E-B71A-40EF-8507-CDFDF276E4CC}"/>
                </a:ext>
              </a:extLst>
            </p:cNvPr>
            <p:cNvSpPr>
              <a:spLocks/>
            </p:cNvSpPr>
            <p:nvPr/>
          </p:nvSpPr>
          <p:spPr bwMode="auto">
            <a:xfrm>
              <a:off x="5539"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1" name="Freeform 29">
              <a:extLst>
                <a:ext uri="{FF2B5EF4-FFF2-40B4-BE49-F238E27FC236}">
                  <a16:creationId xmlns:a16="http://schemas.microsoft.com/office/drawing/2014/main" id="{4A7FB032-F45E-47A2-90CD-965E013D33E6}"/>
                </a:ext>
              </a:extLst>
            </p:cNvPr>
            <p:cNvSpPr>
              <a:spLocks/>
            </p:cNvSpPr>
            <p:nvPr/>
          </p:nvSpPr>
          <p:spPr bwMode="auto">
            <a:xfrm>
              <a:off x="5566" y="224"/>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5 w 22"/>
                <a:gd name="T17" fmla="*/ 10 h 34"/>
                <a:gd name="T18" fmla="*/ 11 w 22"/>
                <a:gd name="T19" fmla="*/ 5 h 34"/>
                <a:gd name="T20" fmla="*/ 8 w 22"/>
                <a:gd name="T21" fmla="*/ 9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4" y="29"/>
                    <a:pt x="15" y="28"/>
                    <a:pt x="15" y="26"/>
                  </a:cubicBezTo>
                  <a:cubicBezTo>
                    <a:pt x="15" y="20"/>
                    <a:pt x="1" y="19"/>
                    <a:pt x="1" y="9"/>
                  </a:cubicBezTo>
                  <a:cubicBezTo>
                    <a:pt x="1" y="4"/>
                    <a:pt x="3" y="0"/>
                    <a:pt x="12" y="0"/>
                  </a:cubicBezTo>
                  <a:cubicBezTo>
                    <a:pt x="18" y="0"/>
                    <a:pt x="22" y="3"/>
                    <a:pt x="21" y="10"/>
                  </a:cubicBezTo>
                  <a:cubicBezTo>
                    <a:pt x="15" y="10"/>
                    <a:pt x="15" y="10"/>
                    <a:pt x="15" y="10"/>
                  </a:cubicBezTo>
                  <a:cubicBezTo>
                    <a:pt x="15" y="8"/>
                    <a:pt x="14" y="5"/>
                    <a:pt x="11" y="5"/>
                  </a:cubicBezTo>
                  <a:cubicBezTo>
                    <a:pt x="9" y="5"/>
                    <a:pt x="8" y="6"/>
                    <a:pt x="8" y="9"/>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2" name="Freeform 30">
              <a:extLst>
                <a:ext uri="{FF2B5EF4-FFF2-40B4-BE49-F238E27FC236}">
                  <a16:creationId xmlns:a16="http://schemas.microsoft.com/office/drawing/2014/main" id="{B021B0ED-1AEB-407B-9CBD-53055DD86722}"/>
                </a:ext>
              </a:extLst>
            </p:cNvPr>
            <p:cNvSpPr>
              <a:spLocks noEditPoints="1"/>
            </p:cNvSpPr>
            <p:nvPr/>
          </p:nvSpPr>
          <p:spPr bwMode="auto">
            <a:xfrm>
              <a:off x="4724" y="148"/>
              <a:ext cx="358" cy="138"/>
            </a:xfrm>
            <a:custGeom>
              <a:avLst/>
              <a:gdLst>
                <a:gd name="T0" fmla="*/ 60 w 336"/>
                <a:gd name="T1" fmla="*/ 44 h 126"/>
                <a:gd name="T2" fmla="*/ 71 w 336"/>
                <a:gd name="T3" fmla="*/ 55 h 126"/>
                <a:gd name="T4" fmla="*/ 59 w 336"/>
                <a:gd name="T5" fmla="*/ 50 h 126"/>
                <a:gd name="T6" fmla="*/ 72 w 336"/>
                <a:gd name="T7" fmla="*/ 68 h 126"/>
                <a:gd name="T8" fmla="*/ 46 w 336"/>
                <a:gd name="T9" fmla="*/ 71 h 126"/>
                <a:gd name="T10" fmla="*/ 56 w 336"/>
                <a:gd name="T11" fmla="*/ 72 h 126"/>
                <a:gd name="T12" fmla="*/ 63 w 336"/>
                <a:gd name="T13" fmla="*/ 70 h 126"/>
                <a:gd name="T14" fmla="*/ 47 w 336"/>
                <a:gd name="T15" fmla="*/ 49 h 126"/>
                <a:gd name="T16" fmla="*/ 280 w 336"/>
                <a:gd name="T17" fmla="*/ 81 h 126"/>
                <a:gd name="T18" fmla="*/ 267 w 336"/>
                <a:gd name="T19" fmla="*/ 70 h 126"/>
                <a:gd name="T20" fmla="*/ 279 w 336"/>
                <a:gd name="T21" fmla="*/ 44 h 126"/>
                <a:gd name="T22" fmla="*/ 292 w 336"/>
                <a:gd name="T23" fmla="*/ 55 h 126"/>
                <a:gd name="T24" fmla="*/ 283 w 336"/>
                <a:gd name="T25" fmla="*/ 54 h 126"/>
                <a:gd name="T26" fmla="*/ 279 w 336"/>
                <a:gd name="T27" fmla="*/ 50 h 126"/>
                <a:gd name="T28" fmla="*/ 276 w 336"/>
                <a:gd name="T29" fmla="*/ 70 h 126"/>
                <a:gd name="T30" fmla="*/ 283 w 336"/>
                <a:gd name="T31" fmla="*/ 72 h 126"/>
                <a:gd name="T32" fmla="*/ 279 w 336"/>
                <a:gd name="T33" fmla="*/ 66 h 126"/>
                <a:gd name="T34" fmla="*/ 292 w 336"/>
                <a:gd name="T35" fmla="*/ 70 h 126"/>
                <a:gd name="T36" fmla="*/ 334 w 336"/>
                <a:gd name="T37" fmla="*/ 34 h 126"/>
                <a:gd name="T38" fmla="*/ 92 w 336"/>
                <a:gd name="T39" fmla="*/ 49 h 126"/>
                <a:gd name="T40" fmla="*/ 84 w 336"/>
                <a:gd name="T41" fmla="*/ 45 h 126"/>
                <a:gd name="T42" fmla="*/ 96 w 336"/>
                <a:gd name="T43" fmla="*/ 80 h 126"/>
                <a:gd name="T44" fmla="*/ 143 w 336"/>
                <a:gd name="T45" fmla="*/ 49 h 126"/>
                <a:gd name="T46" fmla="*/ 122 w 336"/>
                <a:gd name="T47" fmla="*/ 49 h 126"/>
                <a:gd name="T48" fmla="*/ 113 w 336"/>
                <a:gd name="T49" fmla="*/ 80 h 126"/>
                <a:gd name="T50" fmla="*/ 132 w 336"/>
                <a:gd name="T51" fmla="*/ 71 h 126"/>
                <a:gd name="T52" fmla="*/ 151 w 336"/>
                <a:gd name="T53" fmla="*/ 45 h 126"/>
                <a:gd name="T54" fmla="*/ 186 w 336"/>
                <a:gd name="T55" fmla="*/ 73 h 126"/>
                <a:gd name="T56" fmla="*/ 160 w 336"/>
                <a:gd name="T57" fmla="*/ 68 h 126"/>
                <a:gd name="T58" fmla="*/ 173 w 336"/>
                <a:gd name="T59" fmla="*/ 75 h 126"/>
                <a:gd name="T60" fmla="*/ 161 w 336"/>
                <a:gd name="T61" fmla="*/ 56 h 126"/>
                <a:gd name="T62" fmla="*/ 183 w 336"/>
                <a:gd name="T63" fmla="*/ 47 h 126"/>
                <a:gd name="T64" fmla="*/ 176 w 336"/>
                <a:gd name="T65" fmla="*/ 55 h 126"/>
                <a:gd name="T66" fmla="*/ 170 w 336"/>
                <a:gd name="T67" fmla="*/ 52 h 126"/>
                <a:gd name="T68" fmla="*/ 186 w 336"/>
                <a:gd name="T69" fmla="*/ 73 h 126"/>
                <a:gd name="T70" fmla="*/ 206 w 336"/>
                <a:gd name="T71" fmla="*/ 81 h 126"/>
                <a:gd name="T72" fmla="*/ 194 w 336"/>
                <a:gd name="T73" fmla="*/ 45 h 126"/>
                <a:gd name="T74" fmla="*/ 203 w 336"/>
                <a:gd name="T75" fmla="*/ 72 h 126"/>
                <a:gd name="T76" fmla="*/ 209 w 336"/>
                <a:gd name="T77" fmla="*/ 71 h 126"/>
                <a:gd name="T78" fmla="*/ 219 w 336"/>
                <a:gd name="T79" fmla="*/ 70 h 126"/>
                <a:gd name="T80" fmla="*/ 237 w 336"/>
                <a:gd name="T81" fmla="*/ 52 h 126"/>
                <a:gd name="T82" fmla="*/ 228 w 336"/>
                <a:gd name="T83" fmla="*/ 80 h 126"/>
                <a:gd name="T84" fmla="*/ 249 w 336"/>
                <a:gd name="T85" fmla="*/ 72 h 126"/>
                <a:gd name="T86" fmla="*/ 258 w 336"/>
                <a:gd name="T87" fmla="*/ 4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126">
                  <a:moveTo>
                    <a:pt x="334" y="34"/>
                  </a:moveTo>
                  <a:cubicBezTo>
                    <a:pt x="330" y="8"/>
                    <a:pt x="252" y="0"/>
                    <a:pt x="160" y="16"/>
                  </a:cubicBezTo>
                  <a:cubicBezTo>
                    <a:pt x="122" y="23"/>
                    <a:pt x="87" y="33"/>
                    <a:pt x="60" y="44"/>
                  </a:cubicBezTo>
                  <a:cubicBezTo>
                    <a:pt x="64" y="44"/>
                    <a:pt x="67" y="45"/>
                    <a:pt x="69" y="47"/>
                  </a:cubicBezTo>
                  <a:cubicBezTo>
                    <a:pt x="70" y="48"/>
                    <a:pt x="71" y="50"/>
                    <a:pt x="71" y="53"/>
                  </a:cubicBezTo>
                  <a:cubicBezTo>
                    <a:pt x="71" y="55"/>
                    <a:pt x="71" y="55"/>
                    <a:pt x="71" y="55"/>
                  </a:cubicBezTo>
                  <a:cubicBezTo>
                    <a:pt x="62" y="55"/>
                    <a:pt x="62" y="55"/>
                    <a:pt x="62" y="55"/>
                  </a:cubicBezTo>
                  <a:cubicBezTo>
                    <a:pt x="62" y="53"/>
                    <a:pt x="62" y="53"/>
                    <a:pt x="62" y="53"/>
                  </a:cubicBezTo>
                  <a:cubicBezTo>
                    <a:pt x="62" y="51"/>
                    <a:pt x="61" y="50"/>
                    <a:pt x="59" y="50"/>
                  </a:cubicBezTo>
                  <a:cubicBezTo>
                    <a:pt x="57" y="50"/>
                    <a:pt x="56" y="51"/>
                    <a:pt x="56" y="52"/>
                  </a:cubicBezTo>
                  <a:cubicBezTo>
                    <a:pt x="56" y="53"/>
                    <a:pt x="56" y="53"/>
                    <a:pt x="56" y="54"/>
                  </a:cubicBezTo>
                  <a:cubicBezTo>
                    <a:pt x="57" y="58"/>
                    <a:pt x="70" y="60"/>
                    <a:pt x="72" y="68"/>
                  </a:cubicBezTo>
                  <a:cubicBezTo>
                    <a:pt x="72" y="68"/>
                    <a:pt x="72" y="70"/>
                    <a:pt x="72" y="73"/>
                  </a:cubicBezTo>
                  <a:cubicBezTo>
                    <a:pt x="71" y="79"/>
                    <a:pt x="66" y="81"/>
                    <a:pt x="59" y="81"/>
                  </a:cubicBezTo>
                  <a:cubicBezTo>
                    <a:pt x="50" y="81"/>
                    <a:pt x="46" y="77"/>
                    <a:pt x="46" y="71"/>
                  </a:cubicBezTo>
                  <a:cubicBezTo>
                    <a:pt x="46" y="68"/>
                    <a:pt x="46" y="68"/>
                    <a:pt x="46" y="68"/>
                  </a:cubicBezTo>
                  <a:cubicBezTo>
                    <a:pt x="56" y="68"/>
                    <a:pt x="56" y="68"/>
                    <a:pt x="56" y="68"/>
                  </a:cubicBezTo>
                  <a:cubicBezTo>
                    <a:pt x="56" y="72"/>
                    <a:pt x="56" y="72"/>
                    <a:pt x="56" y="72"/>
                  </a:cubicBezTo>
                  <a:cubicBezTo>
                    <a:pt x="56" y="74"/>
                    <a:pt x="57" y="75"/>
                    <a:pt x="59" y="75"/>
                  </a:cubicBezTo>
                  <a:cubicBezTo>
                    <a:pt x="61" y="75"/>
                    <a:pt x="62" y="74"/>
                    <a:pt x="63" y="73"/>
                  </a:cubicBezTo>
                  <a:cubicBezTo>
                    <a:pt x="63" y="72"/>
                    <a:pt x="63" y="71"/>
                    <a:pt x="63" y="70"/>
                  </a:cubicBezTo>
                  <a:cubicBezTo>
                    <a:pt x="61" y="66"/>
                    <a:pt x="48" y="64"/>
                    <a:pt x="47" y="56"/>
                  </a:cubicBezTo>
                  <a:cubicBezTo>
                    <a:pt x="46" y="55"/>
                    <a:pt x="46" y="53"/>
                    <a:pt x="47" y="52"/>
                  </a:cubicBezTo>
                  <a:cubicBezTo>
                    <a:pt x="47" y="51"/>
                    <a:pt x="47" y="50"/>
                    <a:pt x="47" y="49"/>
                  </a:cubicBezTo>
                  <a:cubicBezTo>
                    <a:pt x="17" y="63"/>
                    <a:pt x="0" y="79"/>
                    <a:pt x="2" y="92"/>
                  </a:cubicBezTo>
                  <a:cubicBezTo>
                    <a:pt x="7" y="118"/>
                    <a:pt x="85" y="126"/>
                    <a:pt x="176" y="110"/>
                  </a:cubicBezTo>
                  <a:cubicBezTo>
                    <a:pt x="217" y="103"/>
                    <a:pt x="253" y="92"/>
                    <a:pt x="280" y="81"/>
                  </a:cubicBezTo>
                  <a:cubicBezTo>
                    <a:pt x="280" y="81"/>
                    <a:pt x="280" y="81"/>
                    <a:pt x="279" y="81"/>
                  </a:cubicBezTo>
                  <a:cubicBezTo>
                    <a:pt x="273" y="81"/>
                    <a:pt x="267" y="78"/>
                    <a:pt x="267" y="72"/>
                  </a:cubicBezTo>
                  <a:cubicBezTo>
                    <a:pt x="267" y="71"/>
                    <a:pt x="267" y="70"/>
                    <a:pt x="267" y="70"/>
                  </a:cubicBezTo>
                  <a:cubicBezTo>
                    <a:pt x="267" y="55"/>
                    <a:pt x="267" y="55"/>
                    <a:pt x="267" y="55"/>
                  </a:cubicBezTo>
                  <a:cubicBezTo>
                    <a:pt x="267" y="54"/>
                    <a:pt x="267" y="53"/>
                    <a:pt x="267" y="53"/>
                  </a:cubicBezTo>
                  <a:cubicBezTo>
                    <a:pt x="268" y="46"/>
                    <a:pt x="272" y="44"/>
                    <a:pt x="279" y="44"/>
                  </a:cubicBezTo>
                  <a:cubicBezTo>
                    <a:pt x="285" y="44"/>
                    <a:pt x="291" y="45"/>
                    <a:pt x="292" y="53"/>
                  </a:cubicBezTo>
                  <a:cubicBezTo>
                    <a:pt x="292" y="54"/>
                    <a:pt x="292" y="55"/>
                    <a:pt x="292" y="55"/>
                  </a:cubicBezTo>
                  <a:cubicBezTo>
                    <a:pt x="292" y="55"/>
                    <a:pt x="292" y="55"/>
                    <a:pt x="292" y="55"/>
                  </a:cubicBezTo>
                  <a:cubicBezTo>
                    <a:pt x="292" y="56"/>
                    <a:pt x="292" y="56"/>
                    <a:pt x="292" y="56"/>
                  </a:cubicBezTo>
                  <a:cubicBezTo>
                    <a:pt x="283" y="56"/>
                    <a:pt x="283" y="56"/>
                    <a:pt x="283" y="56"/>
                  </a:cubicBezTo>
                  <a:cubicBezTo>
                    <a:pt x="283" y="54"/>
                    <a:pt x="283" y="54"/>
                    <a:pt x="283" y="54"/>
                  </a:cubicBezTo>
                  <a:cubicBezTo>
                    <a:pt x="283" y="54"/>
                    <a:pt x="283" y="54"/>
                    <a:pt x="283" y="54"/>
                  </a:cubicBezTo>
                  <a:cubicBezTo>
                    <a:pt x="283" y="54"/>
                    <a:pt x="283" y="53"/>
                    <a:pt x="283" y="53"/>
                  </a:cubicBezTo>
                  <a:cubicBezTo>
                    <a:pt x="282" y="52"/>
                    <a:pt x="282" y="50"/>
                    <a:pt x="279" y="50"/>
                  </a:cubicBezTo>
                  <a:cubicBezTo>
                    <a:pt x="277" y="50"/>
                    <a:pt x="276" y="52"/>
                    <a:pt x="276" y="53"/>
                  </a:cubicBezTo>
                  <a:cubicBezTo>
                    <a:pt x="276" y="53"/>
                    <a:pt x="276" y="54"/>
                    <a:pt x="276" y="54"/>
                  </a:cubicBezTo>
                  <a:cubicBezTo>
                    <a:pt x="276" y="70"/>
                    <a:pt x="276" y="70"/>
                    <a:pt x="276" y="70"/>
                  </a:cubicBezTo>
                  <a:cubicBezTo>
                    <a:pt x="276" y="71"/>
                    <a:pt x="276" y="71"/>
                    <a:pt x="276" y="72"/>
                  </a:cubicBezTo>
                  <a:cubicBezTo>
                    <a:pt x="276" y="72"/>
                    <a:pt x="276" y="74"/>
                    <a:pt x="279" y="74"/>
                  </a:cubicBezTo>
                  <a:cubicBezTo>
                    <a:pt x="282" y="74"/>
                    <a:pt x="283" y="72"/>
                    <a:pt x="283" y="72"/>
                  </a:cubicBezTo>
                  <a:cubicBezTo>
                    <a:pt x="283" y="71"/>
                    <a:pt x="283" y="71"/>
                    <a:pt x="283" y="70"/>
                  </a:cubicBezTo>
                  <a:cubicBezTo>
                    <a:pt x="283" y="66"/>
                    <a:pt x="283" y="66"/>
                    <a:pt x="283" y="66"/>
                  </a:cubicBezTo>
                  <a:cubicBezTo>
                    <a:pt x="279" y="66"/>
                    <a:pt x="279" y="66"/>
                    <a:pt x="279" y="66"/>
                  </a:cubicBezTo>
                  <a:cubicBezTo>
                    <a:pt x="279" y="60"/>
                    <a:pt x="279" y="60"/>
                    <a:pt x="279" y="60"/>
                  </a:cubicBezTo>
                  <a:cubicBezTo>
                    <a:pt x="292" y="60"/>
                    <a:pt x="292" y="60"/>
                    <a:pt x="292" y="60"/>
                  </a:cubicBezTo>
                  <a:cubicBezTo>
                    <a:pt x="292" y="60"/>
                    <a:pt x="292" y="70"/>
                    <a:pt x="292" y="70"/>
                  </a:cubicBezTo>
                  <a:cubicBezTo>
                    <a:pt x="292" y="70"/>
                    <a:pt x="292" y="71"/>
                    <a:pt x="292" y="72"/>
                  </a:cubicBezTo>
                  <a:cubicBezTo>
                    <a:pt x="292" y="74"/>
                    <a:pt x="291" y="75"/>
                    <a:pt x="290" y="76"/>
                  </a:cubicBezTo>
                  <a:cubicBezTo>
                    <a:pt x="319" y="62"/>
                    <a:pt x="336" y="47"/>
                    <a:pt x="334" y="34"/>
                  </a:cubicBezTo>
                  <a:close/>
                  <a:moveTo>
                    <a:pt x="96" y="80"/>
                  </a:moveTo>
                  <a:cubicBezTo>
                    <a:pt x="92" y="49"/>
                    <a:pt x="92" y="49"/>
                    <a:pt x="92" y="49"/>
                  </a:cubicBezTo>
                  <a:cubicBezTo>
                    <a:pt x="92" y="49"/>
                    <a:pt x="92" y="49"/>
                    <a:pt x="92" y="49"/>
                  </a:cubicBezTo>
                  <a:cubicBezTo>
                    <a:pt x="87" y="80"/>
                    <a:pt x="87" y="80"/>
                    <a:pt x="87" y="80"/>
                  </a:cubicBezTo>
                  <a:cubicBezTo>
                    <a:pt x="77" y="80"/>
                    <a:pt x="77" y="80"/>
                    <a:pt x="77" y="80"/>
                  </a:cubicBezTo>
                  <a:cubicBezTo>
                    <a:pt x="84" y="45"/>
                    <a:pt x="84" y="45"/>
                    <a:pt x="84" y="45"/>
                  </a:cubicBezTo>
                  <a:cubicBezTo>
                    <a:pt x="100" y="45"/>
                    <a:pt x="100" y="45"/>
                    <a:pt x="100" y="45"/>
                  </a:cubicBezTo>
                  <a:cubicBezTo>
                    <a:pt x="106" y="80"/>
                    <a:pt x="106" y="80"/>
                    <a:pt x="106" y="80"/>
                  </a:cubicBezTo>
                  <a:lnTo>
                    <a:pt x="96" y="80"/>
                  </a:lnTo>
                  <a:close/>
                  <a:moveTo>
                    <a:pt x="143" y="80"/>
                  </a:moveTo>
                  <a:cubicBezTo>
                    <a:pt x="143" y="49"/>
                    <a:pt x="143" y="49"/>
                    <a:pt x="143" y="49"/>
                  </a:cubicBezTo>
                  <a:cubicBezTo>
                    <a:pt x="143" y="49"/>
                    <a:pt x="143" y="49"/>
                    <a:pt x="143" y="49"/>
                  </a:cubicBezTo>
                  <a:cubicBezTo>
                    <a:pt x="137" y="80"/>
                    <a:pt x="137" y="80"/>
                    <a:pt x="137" y="80"/>
                  </a:cubicBezTo>
                  <a:cubicBezTo>
                    <a:pt x="128" y="80"/>
                    <a:pt x="128" y="80"/>
                    <a:pt x="128" y="80"/>
                  </a:cubicBezTo>
                  <a:cubicBezTo>
                    <a:pt x="122" y="49"/>
                    <a:pt x="122" y="49"/>
                    <a:pt x="122" y="49"/>
                  </a:cubicBezTo>
                  <a:cubicBezTo>
                    <a:pt x="122" y="49"/>
                    <a:pt x="122" y="49"/>
                    <a:pt x="122" y="49"/>
                  </a:cubicBezTo>
                  <a:cubicBezTo>
                    <a:pt x="122" y="80"/>
                    <a:pt x="122" y="80"/>
                    <a:pt x="122" y="80"/>
                  </a:cubicBezTo>
                  <a:cubicBezTo>
                    <a:pt x="113" y="80"/>
                    <a:pt x="113" y="80"/>
                    <a:pt x="113" y="80"/>
                  </a:cubicBezTo>
                  <a:cubicBezTo>
                    <a:pt x="114" y="45"/>
                    <a:pt x="114" y="45"/>
                    <a:pt x="114" y="45"/>
                  </a:cubicBezTo>
                  <a:cubicBezTo>
                    <a:pt x="128" y="45"/>
                    <a:pt x="128" y="45"/>
                    <a:pt x="128" y="45"/>
                  </a:cubicBezTo>
                  <a:cubicBezTo>
                    <a:pt x="132" y="71"/>
                    <a:pt x="132" y="71"/>
                    <a:pt x="132" y="71"/>
                  </a:cubicBezTo>
                  <a:cubicBezTo>
                    <a:pt x="133" y="71"/>
                    <a:pt x="133" y="71"/>
                    <a:pt x="133" y="71"/>
                  </a:cubicBezTo>
                  <a:cubicBezTo>
                    <a:pt x="137" y="45"/>
                    <a:pt x="137" y="45"/>
                    <a:pt x="137" y="45"/>
                  </a:cubicBezTo>
                  <a:cubicBezTo>
                    <a:pt x="151" y="45"/>
                    <a:pt x="151" y="45"/>
                    <a:pt x="151" y="45"/>
                  </a:cubicBezTo>
                  <a:cubicBezTo>
                    <a:pt x="152" y="80"/>
                    <a:pt x="152" y="80"/>
                    <a:pt x="152" y="80"/>
                  </a:cubicBezTo>
                  <a:lnTo>
                    <a:pt x="143" y="80"/>
                  </a:lnTo>
                  <a:close/>
                  <a:moveTo>
                    <a:pt x="186" y="73"/>
                  </a:moveTo>
                  <a:cubicBezTo>
                    <a:pt x="185" y="80"/>
                    <a:pt x="178" y="81"/>
                    <a:pt x="173" y="81"/>
                  </a:cubicBezTo>
                  <a:cubicBezTo>
                    <a:pt x="165" y="81"/>
                    <a:pt x="160" y="78"/>
                    <a:pt x="160" y="71"/>
                  </a:cubicBezTo>
                  <a:cubicBezTo>
                    <a:pt x="160" y="68"/>
                    <a:pt x="160" y="68"/>
                    <a:pt x="160" y="68"/>
                  </a:cubicBezTo>
                  <a:cubicBezTo>
                    <a:pt x="170" y="68"/>
                    <a:pt x="170" y="68"/>
                    <a:pt x="170" y="68"/>
                  </a:cubicBezTo>
                  <a:cubicBezTo>
                    <a:pt x="170" y="72"/>
                    <a:pt x="170" y="72"/>
                    <a:pt x="170" y="72"/>
                  </a:cubicBezTo>
                  <a:cubicBezTo>
                    <a:pt x="170" y="74"/>
                    <a:pt x="171" y="75"/>
                    <a:pt x="173" y="75"/>
                  </a:cubicBezTo>
                  <a:cubicBezTo>
                    <a:pt x="175" y="75"/>
                    <a:pt x="176" y="74"/>
                    <a:pt x="177" y="73"/>
                  </a:cubicBezTo>
                  <a:cubicBezTo>
                    <a:pt x="177" y="72"/>
                    <a:pt x="177" y="71"/>
                    <a:pt x="177" y="70"/>
                  </a:cubicBezTo>
                  <a:cubicBezTo>
                    <a:pt x="175" y="66"/>
                    <a:pt x="162" y="64"/>
                    <a:pt x="161" y="56"/>
                  </a:cubicBezTo>
                  <a:cubicBezTo>
                    <a:pt x="161" y="55"/>
                    <a:pt x="161" y="53"/>
                    <a:pt x="161" y="52"/>
                  </a:cubicBezTo>
                  <a:cubicBezTo>
                    <a:pt x="162" y="45"/>
                    <a:pt x="168" y="44"/>
                    <a:pt x="173" y="44"/>
                  </a:cubicBezTo>
                  <a:cubicBezTo>
                    <a:pt x="178" y="44"/>
                    <a:pt x="181" y="45"/>
                    <a:pt x="183" y="47"/>
                  </a:cubicBezTo>
                  <a:cubicBezTo>
                    <a:pt x="184" y="48"/>
                    <a:pt x="185" y="50"/>
                    <a:pt x="185" y="53"/>
                  </a:cubicBezTo>
                  <a:cubicBezTo>
                    <a:pt x="185" y="55"/>
                    <a:pt x="185" y="55"/>
                    <a:pt x="185" y="55"/>
                  </a:cubicBezTo>
                  <a:cubicBezTo>
                    <a:pt x="176" y="55"/>
                    <a:pt x="176" y="55"/>
                    <a:pt x="176" y="55"/>
                  </a:cubicBezTo>
                  <a:cubicBezTo>
                    <a:pt x="176" y="53"/>
                    <a:pt x="176" y="53"/>
                    <a:pt x="176" y="53"/>
                  </a:cubicBezTo>
                  <a:cubicBezTo>
                    <a:pt x="176" y="51"/>
                    <a:pt x="175" y="50"/>
                    <a:pt x="173" y="50"/>
                  </a:cubicBezTo>
                  <a:cubicBezTo>
                    <a:pt x="171" y="50"/>
                    <a:pt x="170" y="51"/>
                    <a:pt x="170" y="52"/>
                  </a:cubicBezTo>
                  <a:cubicBezTo>
                    <a:pt x="170" y="53"/>
                    <a:pt x="170" y="53"/>
                    <a:pt x="170" y="54"/>
                  </a:cubicBezTo>
                  <a:cubicBezTo>
                    <a:pt x="171" y="58"/>
                    <a:pt x="184" y="60"/>
                    <a:pt x="185" y="68"/>
                  </a:cubicBezTo>
                  <a:cubicBezTo>
                    <a:pt x="186" y="68"/>
                    <a:pt x="186" y="70"/>
                    <a:pt x="186" y="73"/>
                  </a:cubicBezTo>
                  <a:close/>
                  <a:moveTo>
                    <a:pt x="219" y="70"/>
                  </a:moveTo>
                  <a:cubicBezTo>
                    <a:pt x="219" y="71"/>
                    <a:pt x="218" y="72"/>
                    <a:pt x="218" y="72"/>
                  </a:cubicBezTo>
                  <a:cubicBezTo>
                    <a:pt x="218" y="78"/>
                    <a:pt x="214" y="81"/>
                    <a:pt x="206" y="81"/>
                  </a:cubicBezTo>
                  <a:cubicBezTo>
                    <a:pt x="198" y="81"/>
                    <a:pt x="194" y="78"/>
                    <a:pt x="194" y="72"/>
                  </a:cubicBezTo>
                  <a:cubicBezTo>
                    <a:pt x="194" y="72"/>
                    <a:pt x="194" y="71"/>
                    <a:pt x="194" y="70"/>
                  </a:cubicBezTo>
                  <a:cubicBezTo>
                    <a:pt x="194" y="45"/>
                    <a:pt x="194" y="45"/>
                    <a:pt x="194" y="45"/>
                  </a:cubicBezTo>
                  <a:cubicBezTo>
                    <a:pt x="203" y="45"/>
                    <a:pt x="203" y="45"/>
                    <a:pt x="203" y="45"/>
                  </a:cubicBezTo>
                  <a:cubicBezTo>
                    <a:pt x="203" y="71"/>
                    <a:pt x="203" y="71"/>
                    <a:pt x="203" y="71"/>
                  </a:cubicBezTo>
                  <a:cubicBezTo>
                    <a:pt x="203" y="71"/>
                    <a:pt x="203" y="72"/>
                    <a:pt x="203" y="72"/>
                  </a:cubicBezTo>
                  <a:cubicBezTo>
                    <a:pt x="203" y="73"/>
                    <a:pt x="204" y="75"/>
                    <a:pt x="206" y="75"/>
                  </a:cubicBezTo>
                  <a:cubicBezTo>
                    <a:pt x="209" y="75"/>
                    <a:pt x="209" y="73"/>
                    <a:pt x="209" y="72"/>
                  </a:cubicBezTo>
                  <a:cubicBezTo>
                    <a:pt x="209" y="72"/>
                    <a:pt x="209" y="71"/>
                    <a:pt x="209" y="71"/>
                  </a:cubicBezTo>
                  <a:cubicBezTo>
                    <a:pt x="209" y="45"/>
                    <a:pt x="209" y="45"/>
                    <a:pt x="209" y="45"/>
                  </a:cubicBezTo>
                  <a:cubicBezTo>
                    <a:pt x="219" y="45"/>
                    <a:pt x="219" y="45"/>
                    <a:pt x="219" y="45"/>
                  </a:cubicBezTo>
                  <a:lnTo>
                    <a:pt x="219" y="70"/>
                  </a:lnTo>
                  <a:close/>
                  <a:moveTo>
                    <a:pt x="258" y="80"/>
                  </a:moveTo>
                  <a:cubicBezTo>
                    <a:pt x="245" y="80"/>
                    <a:pt x="245" y="80"/>
                    <a:pt x="245" y="80"/>
                  </a:cubicBezTo>
                  <a:cubicBezTo>
                    <a:pt x="237" y="52"/>
                    <a:pt x="237" y="52"/>
                    <a:pt x="237" y="52"/>
                  </a:cubicBezTo>
                  <a:cubicBezTo>
                    <a:pt x="236" y="52"/>
                    <a:pt x="236" y="52"/>
                    <a:pt x="236" y="52"/>
                  </a:cubicBezTo>
                  <a:cubicBezTo>
                    <a:pt x="237" y="80"/>
                    <a:pt x="237" y="80"/>
                    <a:pt x="237" y="80"/>
                  </a:cubicBezTo>
                  <a:cubicBezTo>
                    <a:pt x="228" y="80"/>
                    <a:pt x="228" y="80"/>
                    <a:pt x="228" y="80"/>
                  </a:cubicBezTo>
                  <a:cubicBezTo>
                    <a:pt x="228" y="45"/>
                    <a:pt x="228" y="45"/>
                    <a:pt x="228" y="45"/>
                  </a:cubicBezTo>
                  <a:cubicBezTo>
                    <a:pt x="241" y="45"/>
                    <a:pt x="241" y="45"/>
                    <a:pt x="241" y="45"/>
                  </a:cubicBezTo>
                  <a:cubicBezTo>
                    <a:pt x="249" y="72"/>
                    <a:pt x="249" y="72"/>
                    <a:pt x="249" y="72"/>
                  </a:cubicBezTo>
                  <a:cubicBezTo>
                    <a:pt x="249" y="72"/>
                    <a:pt x="249" y="72"/>
                    <a:pt x="249" y="72"/>
                  </a:cubicBezTo>
                  <a:cubicBezTo>
                    <a:pt x="249" y="45"/>
                    <a:pt x="249" y="45"/>
                    <a:pt x="249" y="45"/>
                  </a:cubicBezTo>
                  <a:cubicBezTo>
                    <a:pt x="258" y="45"/>
                    <a:pt x="258" y="45"/>
                    <a:pt x="258" y="45"/>
                  </a:cubicBezTo>
                  <a:lnTo>
                    <a:pt x="258" y="80"/>
                  </a:lnTo>
                  <a:close/>
                </a:path>
              </a:pathLst>
            </a:custGeom>
            <a:solidFill>
              <a:srgbClr val="034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grpSp>
      <p:pic>
        <p:nvPicPr>
          <p:cNvPr id="73" name="그림 72">
            <a:extLst>
              <a:ext uri="{FF2B5EF4-FFF2-40B4-BE49-F238E27FC236}">
                <a16:creationId xmlns:a16="http://schemas.microsoft.com/office/drawing/2014/main" id="{6DADE55D-4C77-4C56-AC1A-E8B2F2B4BC24}"/>
              </a:ext>
            </a:extLst>
          </p:cNvPr>
          <p:cNvPicPr>
            <a:picLocks noChangeAspect="1"/>
          </p:cNvPicPr>
          <p:nvPr userDrawn="1"/>
        </p:nvPicPr>
        <p:blipFill rotWithShape="1">
          <a:blip r:embed="rId2"/>
          <a:srcRect l="2845" r="769"/>
          <a:stretch/>
        </p:blipFill>
        <p:spPr>
          <a:xfrm>
            <a:off x="0" y="105457"/>
            <a:ext cx="754526" cy="643680"/>
          </a:xfrm>
          <a:prstGeom prst="rect">
            <a:avLst/>
          </a:prstGeom>
        </p:spPr>
      </p:pic>
      <p:cxnSp>
        <p:nvCxnSpPr>
          <p:cNvPr id="74" name="직선 연결선 73">
            <a:extLst>
              <a:ext uri="{FF2B5EF4-FFF2-40B4-BE49-F238E27FC236}">
                <a16:creationId xmlns:a16="http://schemas.microsoft.com/office/drawing/2014/main" id="{E96B49C3-B0F6-4ECE-B7A8-5C2EFBEE497D}"/>
              </a:ext>
            </a:extLst>
          </p:cNvPr>
          <p:cNvCxnSpPr>
            <a:cxnSpLocks/>
          </p:cNvCxnSpPr>
          <p:nvPr userDrawn="1"/>
        </p:nvCxnSpPr>
        <p:spPr>
          <a:xfrm>
            <a:off x="992983" y="299010"/>
            <a:ext cx="450055" cy="0"/>
          </a:xfrm>
          <a:prstGeom prst="line">
            <a:avLst/>
          </a:prstGeom>
          <a:ln w="19050" cap="rnd">
            <a:solidFill>
              <a:srgbClr val="48BFCC"/>
            </a:solidFill>
            <a:roun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B7F5D1DB-57E7-4E8C-B84A-E08613CE8554}"/>
              </a:ext>
            </a:extLst>
          </p:cNvPr>
          <p:cNvSpPr txBox="1"/>
          <p:nvPr userDrawn="1"/>
        </p:nvSpPr>
        <p:spPr>
          <a:xfrm>
            <a:off x="1609449"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2</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382A8F93-8839-4756-8DAB-A4C4CFFD6BD7}"/>
              </a:ext>
            </a:extLst>
          </p:cNvPr>
          <p:cNvSpPr txBox="1"/>
          <p:nvPr userDrawn="1"/>
        </p:nvSpPr>
        <p:spPr>
          <a:xfrm>
            <a:off x="2195814"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3</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2D4D0AB0-5A1C-48AD-B17F-8737C61E6DBE}"/>
              </a:ext>
            </a:extLst>
          </p:cNvPr>
          <p:cNvSpPr txBox="1"/>
          <p:nvPr userDrawn="1"/>
        </p:nvSpPr>
        <p:spPr>
          <a:xfrm>
            <a:off x="2782179"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4</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68D1DE70-5878-4283-8DB7-570F2B2CFAD5}"/>
              </a:ext>
            </a:extLst>
          </p:cNvPr>
          <p:cNvSpPr txBox="1"/>
          <p:nvPr userDrawn="1"/>
        </p:nvSpPr>
        <p:spPr>
          <a:xfrm>
            <a:off x="3368546"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5</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959562FB-A577-4836-ACAB-515DF6703289}"/>
              </a:ext>
            </a:extLst>
          </p:cNvPr>
          <p:cNvSpPr txBox="1"/>
          <p:nvPr userDrawn="1"/>
        </p:nvSpPr>
        <p:spPr>
          <a:xfrm>
            <a:off x="982208" y="78711"/>
            <a:ext cx="471604" cy="215444"/>
          </a:xfrm>
          <a:prstGeom prst="rect">
            <a:avLst/>
          </a:prstGeom>
          <a:noFill/>
        </p:spPr>
        <p:txBody>
          <a:bodyPr wrap="none" rtlCol="0" anchor="b">
            <a:spAutoFit/>
          </a:bodyPr>
          <a:lstStyle/>
          <a:p>
            <a:pPr algn="ctr" defTabSz="457200" latinLnBrk="0"/>
            <a:r>
              <a:rPr lang="en-US" altLang="ko-KR" sz="800" b="1">
                <a:ln>
                  <a:solidFill>
                    <a:srgbClr val="4472C4">
                      <a:alpha val="0"/>
                    </a:srgbClr>
                  </a:solidFill>
                </a:ln>
                <a:solidFill>
                  <a:srgbClr val="48BFCC"/>
                </a:solidFill>
                <a:latin typeface="Arial" panose="020B0604020202020204" pitchFamily="34" charset="0"/>
                <a:cs typeface="Arial" panose="020B0604020202020204" pitchFamily="34" charset="0"/>
              </a:rPr>
              <a:t>Part 1</a:t>
            </a:r>
            <a:endParaRPr lang="en-US" altLang="ko-KR" sz="800" b="1" dirty="0">
              <a:ln>
                <a:solidFill>
                  <a:srgbClr val="4472C4">
                    <a:alpha val="0"/>
                  </a:srgbClr>
                </a:solidFill>
              </a:ln>
              <a:solidFill>
                <a:srgbClr val="48BFCC"/>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AB245AF4-B38C-4253-B530-F6245E9BBFE5}"/>
              </a:ext>
            </a:extLst>
          </p:cNvPr>
          <p:cNvSpPr txBox="1"/>
          <p:nvPr userDrawn="1"/>
        </p:nvSpPr>
        <p:spPr>
          <a:xfrm>
            <a:off x="282284" y="6597543"/>
            <a:ext cx="938077" cy="215444"/>
          </a:xfrm>
          <a:prstGeom prst="rect">
            <a:avLst/>
          </a:prstGeom>
          <a:noFill/>
        </p:spPr>
        <p:txBody>
          <a:bodyPr wrap="none" rtlCol="0" anchor="ctr">
            <a:spAutoFit/>
          </a:bodyPr>
          <a:lstStyle/>
          <a:p>
            <a:pPr defTabSz="457200" latinLnBrk="0"/>
            <a:r>
              <a:rPr lang="en-US" altLang="ko-KR"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CONFIDENTIAL</a:t>
            </a:r>
            <a:endParaRPr lang="ko-KR" altLang="en-US"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88" name="사각형: 둥근 위쪽 모서리 87">
            <a:extLst>
              <a:ext uri="{FF2B5EF4-FFF2-40B4-BE49-F238E27FC236}">
                <a16:creationId xmlns:a16="http://schemas.microsoft.com/office/drawing/2014/main" id="{9E04CE24-4D17-4D83-A864-925F42ADFD50}"/>
              </a:ext>
            </a:extLst>
          </p:cNvPr>
          <p:cNvSpPr/>
          <p:nvPr userDrawn="1"/>
        </p:nvSpPr>
        <p:spPr>
          <a:xfrm>
            <a:off x="4679156" y="6648445"/>
            <a:ext cx="547690" cy="209555"/>
          </a:xfrm>
          <a:prstGeom prst="round2SameRect">
            <a:avLst>
              <a:gd name="adj1" fmla="val 25758"/>
              <a:gd name="adj2" fmla="val 0"/>
            </a:avLst>
          </a:prstGeom>
          <a:solidFill>
            <a:schemeClr val="bg1">
              <a:lumMod val="8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dirty="0">
              <a:solidFill>
                <a:prstClr val="white"/>
              </a:solidFill>
              <a:latin typeface="Arial" panose="020B0604020202020204" pitchFamily="34" charset="0"/>
            </a:endParaRPr>
          </a:p>
        </p:txBody>
      </p:sp>
      <p:sp>
        <p:nvSpPr>
          <p:cNvPr id="89" name="TextBox 88">
            <a:extLst>
              <a:ext uri="{FF2B5EF4-FFF2-40B4-BE49-F238E27FC236}">
                <a16:creationId xmlns:a16="http://schemas.microsoft.com/office/drawing/2014/main" id="{E0082D67-16EC-4C3C-AA36-67CBEEBF2F78}"/>
              </a:ext>
            </a:extLst>
          </p:cNvPr>
          <p:cNvSpPr txBox="1"/>
          <p:nvPr userDrawn="1"/>
        </p:nvSpPr>
        <p:spPr>
          <a:xfrm>
            <a:off x="4677925" y="6637242"/>
            <a:ext cx="550152" cy="230832"/>
          </a:xfrm>
          <a:prstGeom prst="rect">
            <a:avLst/>
          </a:prstGeom>
          <a:noFill/>
        </p:spPr>
        <p:txBody>
          <a:bodyPr wrap="none" rtlCol="0" anchor="ctr">
            <a:spAutoFit/>
          </a:bodyPr>
          <a:lstStyle/>
          <a:p>
            <a:pPr algn="ctr" defTabSz="457200" latinLnBrk="0"/>
            <a:fld id="{ADD092FA-9B20-460A-88D2-39805E4AAEF8}" type="slidenum">
              <a:rPr lang="en-US" altLang="ko-KR" sz="900" smtClean="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pPr algn="ctr" defTabSz="457200" latinLnBrk="0"/>
              <a:t>‹#›</a:t>
            </a:fld>
            <a:r>
              <a:rPr lang="en-US" altLang="ko-KR"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 / 35</a:t>
            </a:r>
            <a:endParaRPr lang="ko-KR" altLang="en-US"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500495"/>
      </p:ext>
    </p:extLst>
  </p:cSld>
  <p:clrMapOvr>
    <a:masterClrMapping/>
  </p:clrMapOvr>
  <p:extLst mod="1">
    <p:ext uri="{DCECCB84-F9BA-43D5-87BE-67443E8EF086}">
      <p15:sldGuideLst xmlns:p15="http://schemas.microsoft.com/office/powerpoint/2012/main">
        <p15:guide id="1" orient="horz" pos="4042">
          <p15:clr>
            <a:srgbClr val="FBAE40"/>
          </p15:clr>
        </p15:guide>
        <p15:guide id="2" pos="240">
          <p15:clr>
            <a:srgbClr val="FBAE40"/>
          </p15:clr>
        </p15:guide>
        <p15:guide id="3" pos="60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제목 및 내용">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536DEF86-CE32-465D-A414-350C8F3AC382}"/>
              </a:ext>
            </a:extLst>
          </p:cNvPr>
          <p:cNvSpPr txBox="1"/>
          <p:nvPr userDrawn="1"/>
        </p:nvSpPr>
        <p:spPr>
          <a:xfrm>
            <a:off x="282284" y="6597543"/>
            <a:ext cx="938077" cy="215444"/>
          </a:xfrm>
          <a:prstGeom prst="rect">
            <a:avLst/>
          </a:prstGeom>
          <a:noFill/>
        </p:spPr>
        <p:txBody>
          <a:bodyPr wrap="none" rtlCol="0" anchor="ctr">
            <a:spAutoFit/>
          </a:bodyPr>
          <a:lstStyle/>
          <a:p>
            <a:pPr defTabSz="457200" latinLnBrk="0"/>
            <a:r>
              <a:rPr lang="en-US" altLang="ko-KR"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CONFIDENTIAL</a:t>
            </a:r>
            <a:endParaRPr lang="ko-KR" altLang="en-US"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46" name="사각형: 둥근 위쪽 모서리 45">
            <a:extLst>
              <a:ext uri="{FF2B5EF4-FFF2-40B4-BE49-F238E27FC236}">
                <a16:creationId xmlns:a16="http://schemas.microsoft.com/office/drawing/2014/main" id="{F2606C6A-B4BA-4382-84B8-5E25FC4365F6}"/>
              </a:ext>
            </a:extLst>
          </p:cNvPr>
          <p:cNvSpPr/>
          <p:nvPr userDrawn="1"/>
        </p:nvSpPr>
        <p:spPr>
          <a:xfrm>
            <a:off x="4679156" y="6648445"/>
            <a:ext cx="547690" cy="209555"/>
          </a:xfrm>
          <a:prstGeom prst="round2SameRect">
            <a:avLst>
              <a:gd name="adj1" fmla="val 25758"/>
              <a:gd name="adj2" fmla="val 0"/>
            </a:avLst>
          </a:prstGeom>
          <a:solidFill>
            <a:schemeClr val="bg1">
              <a:lumMod val="8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dirty="0">
              <a:solidFill>
                <a:prstClr val="white"/>
              </a:solidFill>
              <a:latin typeface="Arial" panose="020B0604020202020204" pitchFamily="34" charset="0"/>
            </a:endParaRPr>
          </a:p>
        </p:txBody>
      </p:sp>
      <p:sp>
        <p:nvSpPr>
          <p:cNvPr id="47" name="TextBox 46">
            <a:extLst>
              <a:ext uri="{FF2B5EF4-FFF2-40B4-BE49-F238E27FC236}">
                <a16:creationId xmlns:a16="http://schemas.microsoft.com/office/drawing/2014/main" id="{BF95D6EA-2A8C-4875-8CB9-F082C84952C8}"/>
              </a:ext>
            </a:extLst>
          </p:cNvPr>
          <p:cNvSpPr txBox="1"/>
          <p:nvPr userDrawn="1"/>
        </p:nvSpPr>
        <p:spPr>
          <a:xfrm>
            <a:off x="4677925" y="6637242"/>
            <a:ext cx="550152" cy="230832"/>
          </a:xfrm>
          <a:prstGeom prst="rect">
            <a:avLst/>
          </a:prstGeom>
          <a:noFill/>
        </p:spPr>
        <p:txBody>
          <a:bodyPr wrap="none" rtlCol="0" anchor="ctr">
            <a:spAutoFit/>
          </a:bodyPr>
          <a:lstStyle/>
          <a:p>
            <a:pPr algn="ctr" defTabSz="457200" latinLnBrk="0"/>
            <a:fld id="{ADD092FA-9B20-460A-88D2-39805E4AAEF8}" type="slidenum">
              <a:rPr lang="en-US" altLang="ko-KR" sz="900" smtClean="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pPr algn="ctr" defTabSz="457200" latinLnBrk="0"/>
              <a:t>‹#›</a:t>
            </a:fld>
            <a:r>
              <a:rPr lang="en-US" altLang="ko-KR"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 / 35</a:t>
            </a:r>
            <a:endParaRPr lang="ko-KR" altLang="en-US"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51" name="직사각형 50">
            <a:extLst>
              <a:ext uri="{FF2B5EF4-FFF2-40B4-BE49-F238E27FC236}">
                <a16:creationId xmlns:a16="http://schemas.microsoft.com/office/drawing/2014/main" id="{C42928BA-A5BA-4C05-8EBF-9B8F7158CC43}"/>
              </a:ext>
            </a:extLst>
          </p:cNvPr>
          <p:cNvSpPr/>
          <p:nvPr userDrawn="1"/>
        </p:nvSpPr>
        <p:spPr>
          <a:xfrm>
            <a:off x="0" y="0"/>
            <a:ext cx="9906000" cy="864973"/>
          </a:xfrm>
          <a:prstGeom prst="rect">
            <a:avLst/>
          </a:prstGeom>
          <a:solidFill>
            <a:srgbClr val="005C9D">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a:solidFill>
                <a:prstClr val="white"/>
              </a:solidFill>
            </a:endParaRPr>
          </a:p>
        </p:txBody>
      </p:sp>
      <p:cxnSp>
        <p:nvCxnSpPr>
          <p:cNvPr id="53" name="직선 연결선 52">
            <a:extLst>
              <a:ext uri="{FF2B5EF4-FFF2-40B4-BE49-F238E27FC236}">
                <a16:creationId xmlns:a16="http://schemas.microsoft.com/office/drawing/2014/main" id="{CB05EA04-0928-4A20-ADF3-CCFC19E5D2D1}"/>
              </a:ext>
            </a:extLst>
          </p:cNvPr>
          <p:cNvCxnSpPr>
            <a:cxnSpLocks/>
          </p:cNvCxnSpPr>
          <p:nvPr userDrawn="1"/>
        </p:nvCxnSpPr>
        <p:spPr>
          <a:xfrm>
            <a:off x="492919" y="298682"/>
            <a:ext cx="7535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4" name="Group 5">
            <a:extLst>
              <a:ext uri="{FF2B5EF4-FFF2-40B4-BE49-F238E27FC236}">
                <a16:creationId xmlns:a16="http://schemas.microsoft.com/office/drawing/2014/main" id="{9A7D465C-2124-447A-A98A-BB20B46DD65D}"/>
              </a:ext>
            </a:extLst>
          </p:cNvPr>
          <p:cNvGrpSpPr>
            <a:grpSpLocks noChangeAspect="1"/>
          </p:cNvGrpSpPr>
          <p:nvPr userDrawn="1"/>
        </p:nvGrpSpPr>
        <p:grpSpPr bwMode="auto">
          <a:xfrm>
            <a:off x="8156285" y="199217"/>
            <a:ext cx="1373186" cy="219074"/>
            <a:chOff x="4724" y="148"/>
            <a:chExt cx="865" cy="138"/>
          </a:xfrm>
        </p:grpSpPr>
        <p:sp>
          <p:nvSpPr>
            <p:cNvPr id="62" name="Freeform 6">
              <a:extLst>
                <a:ext uri="{FF2B5EF4-FFF2-40B4-BE49-F238E27FC236}">
                  <a16:creationId xmlns:a16="http://schemas.microsoft.com/office/drawing/2014/main" id="{5FB12E6E-5D84-40F1-8941-0D64E10B8F33}"/>
                </a:ext>
              </a:extLst>
            </p:cNvPr>
            <p:cNvSpPr>
              <a:spLocks/>
            </p:cNvSpPr>
            <p:nvPr/>
          </p:nvSpPr>
          <p:spPr bwMode="auto">
            <a:xfrm>
              <a:off x="5143" y="168"/>
              <a:ext cx="22" cy="37"/>
            </a:xfrm>
            <a:custGeom>
              <a:avLst/>
              <a:gdLst>
                <a:gd name="T0" fmla="*/ 10 w 21"/>
                <a:gd name="T1" fmla="*/ 34 h 34"/>
                <a:gd name="T2" fmla="*/ 0 w 21"/>
                <a:gd name="T3" fmla="*/ 24 h 34"/>
                <a:gd name="T4" fmla="*/ 7 w 21"/>
                <a:gd name="T5" fmla="*/ 24 h 34"/>
                <a:gd name="T6" fmla="*/ 11 w 21"/>
                <a:gd name="T7" fmla="*/ 29 h 34"/>
                <a:gd name="T8" fmla="*/ 14 w 21"/>
                <a:gd name="T9" fmla="*/ 26 h 34"/>
                <a:gd name="T10" fmla="*/ 0 w 21"/>
                <a:gd name="T11" fmla="*/ 9 h 34"/>
                <a:gd name="T12" fmla="*/ 11 w 21"/>
                <a:gd name="T13" fmla="*/ 0 h 34"/>
                <a:gd name="T14" fmla="*/ 21 w 21"/>
                <a:gd name="T15" fmla="*/ 10 h 34"/>
                <a:gd name="T16" fmla="*/ 14 w 21"/>
                <a:gd name="T17" fmla="*/ 10 h 34"/>
                <a:gd name="T18" fmla="*/ 11 w 21"/>
                <a:gd name="T19" fmla="*/ 5 h 34"/>
                <a:gd name="T20" fmla="*/ 7 w 21"/>
                <a:gd name="T21" fmla="*/ 8 h 34"/>
                <a:gd name="T22" fmla="*/ 21 w 21"/>
                <a:gd name="T23" fmla="*/ 25 h 34"/>
                <a:gd name="T24" fmla="*/ 10 w 21"/>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4">
                  <a:moveTo>
                    <a:pt x="10" y="34"/>
                  </a:moveTo>
                  <a:cubicBezTo>
                    <a:pt x="1" y="34"/>
                    <a:pt x="0" y="29"/>
                    <a:pt x="0" y="24"/>
                  </a:cubicBezTo>
                  <a:cubicBezTo>
                    <a:pt x="7" y="24"/>
                    <a:pt x="7" y="24"/>
                    <a:pt x="7" y="24"/>
                  </a:cubicBezTo>
                  <a:cubicBezTo>
                    <a:pt x="7" y="27"/>
                    <a:pt x="7" y="29"/>
                    <a:pt x="11" y="29"/>
                  </a:cubicBezTo>
                  <a:cubicBezTo>
                    <a:pt x="13" y="29"/>
                    <a:pt x="14" y="28"/>
                    <a:pt x="14" y="26"/>
                  </a:cubicBezTo>
                  <a:cubicBezTo>
                    <a:pt x="14" y="20"/>
                    <a:pt x="0" y="19"/>
                    <a:pt x="0" y="9"/>
                  </a:cubicBezTo>
                  <a:cubicBezTo>
                    <a:pt x="0" y="4"/>
                    <a:pt x="3" y="0"/>
                    <a:pt x="11" y="0"/>
                  </a:cubicBezTo>
                  <a:cubicBezTo>
                    <a:pt x="18" y="0"/>
                    <a:pt x="21" y="3"/>
                    <a:pt x="21" y="10"/>
                  </a:cubicBezTo>
                  <a:cubicBezTo>
                    <a:pt x="14" y="10"/>
                    <a:pt x="14" y="10"/>
                    <a:pt x="14" y="10"/>
                  </a:cubicBezTo>
                  <a:cubicBezTo>
                    <a:pt x="14" y="7"/>
                    <a:pt x="14" y="5"/>
                    <a:pt x="11" y="5"/>
                  </a:cubicBezTo>
                  <a:cubicBezTo>
                    <a:pt x="9" y="5"/>
                    <a:pt x="7" y="6"/>
                    <a:pt x="7" y="8"/>
                  </a:cubicBezTo>
                  <a:cubicBezTo>
                    <a:pt x="7" y="15"/>
                    <a:pt x="21" y="14"/>
                    <a:pt x="21" y="25"/>
                  </a:cubicBezTo>
                  <a:cubicBezTo>
                    <a:pt x="21"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3" name="Freeform 7">
              <a:extLst>
                <a:ext uri="{FF2B5EF4-FFF2-40B4-BE49-F238E27FC236}">
                  <a16:creationId xmlns:a16="http://schemas.microsoft.com/office/drawing/2014/main" id="{B4017693-7066-4B4F-8267-B08B2C9120EF}"/>
                </a:ext>
              </a:extLst>
            </p:cNvPr>
            <p:cNvSpPr>
              <a:spLocks noEditPoints="1"/>
            </p:cNvSpPr>
            <p:nvPr/>
          </p:nvSpPr>
          <p:spPr bwMode="auto">
            <a:xfrm>
              <a:off x="5169" y="169"/>
              <a:ext cx="28" cy="36"/>
            </a:xfrm>
            <a:custGeom>
              <a:avLst/>
              <a:gdLst>
                <a:gd name="T0" fmla="*/ 0 w 28"/>
                <a:gd name="T1" fmla="*/ 36 h 36"/>
                <a:gd name="T2" fmla="*/ 9 w 28"/>
                <a:gd name="T3" fmla="*/ 0 h 36"/>
                <a:gd name="T4" fmla="*/ 19 w 28"/>
                <a:gd name="T5" fmla="*/ 0 h 36"/>
                <a:gd name="T6" fmla="*/ 28 w 28"/>
                <a:gd name="T7" fmla="*/ 36 h 36"/>
                <a:gd name="T8" fmla="*/ 21 w 28"/>
                <a:gd name="T9" fmla="*/ 36 h 36"/>
                <a:gd name="T10" fmla="*/ 19 w 28"/>
                <a:gd name="T11" fmla="*/ 27 h 36"/>
                <a:gd name="T12" fmla="*/ 9 w 28"/>
                <a:gd name="T13" fmla="*/ 27 h 36"/>
                <a:gd name="T14" fmla="*/ 7 w 28"/>
                <a:gd name="T15" fmla="*/ 36 h 36"/>
                <a:gd name="T16" fmla="*/ 0 w 28"/>
                <a:gd name="T17" fmla="*/ 36 h 36"/>
                <a:gd name="T18" fmla="*/ 13 w 28"/>
                <a:gd name="T19" fmla="*/ 7 h 36"/>
                <a:gd name="T20" fmla="*/ 13 w 28"/>
                <a:gd name="T21" fmla="*/ 7 h 36"/>
                <a:gd name="T22" fmla="*/ 10 w 28"/>
                <a:gd name="T23" fmla="*/ 22 h 36"/>
                <a:gd name="T24" fmla="*/ 18 w 28"/>
                <a:gd name="T25" fmla="*/ 22 h 36"/>
                <a:gd name="T26" fmla="*/ 13 w 28"/>
                <a:gd name="T27"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0" y="36"/>
                  </a:moveTo>
                  <a:lnTo>
                    <a:pt x="9" y="0"/>
                  </a:lnTo>
                  <a:lnTo>
                    <a:pt x="19" y="0"/>
                  </a:lnTo>
                  <a:lnTo>
                    <a:pt x="28" y="36"/>
                  </a:lnTo>
                  <a:lnTo>
                    <a:pt x="21" y="36"/>
                  </a:lnTo>
                  <a:lnTo>
                    <a:pt x="19" y="27"/>
                  </a:lnTo>
                  <a:lnTo>
                    <a:pt x="9" y="27"/>
                  </a:lnTo>
                  <a:lnTo>
                    <a:pt x="7" y="36"/>
                  </a:lnTo>
                  <a:lnTo>
                    <a:pt x="0" y="36"/>
                  </a:lnTo>
                  <a:close/>
                  <a:moveTo>
                    <a:pt x="13" y="7"/>
                  </a:moveTo>
                  <a:lnTo>
                    <a:pt x="13" y="7"/>
                  </a:lnTo>
                  <a:lnTo>
                    <a:pt x="10" y="22"/>
                  </a:lnTo>
                  <a:lnTo>
                    <a:pt x="18" y="22"/>
                  </a:lnTo>
                  <a:lnTo>
                    <a:pt x="13" y="7"/>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4" name="Freeform 8">
              <a:extLst>
                <a:ext uri="{FF2B5EF4-FFF2-40B4-BE49-F238E27FC236}">
                  <a16:creationId xmlns:a16="http://schemas.microsoft.com/office/drawing/2014/main" id="{145213B1-5CA3-4F64-A3A5-5D0D9DA86A1C}"/>
                </a:ext>
              </a:extLst>
            </p:cNvPr>
            <p:cNvSpPr>
              <a:spLocks/>
            </p:cNvSpPr>
            <p:nvPr/>
          </p:nvSpPr>
          <p:spPr bwMode="auto">
            <a:xfrm>
              <a:off x="5201" y="169"/>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8 h 36"/>
                <a:gd name="T20" fmla="*/ 27 w 35"/>
                <a:gd name="T21" fmla="*/ 8 h 36"/>
                <a:gd name="T22" fmla="*/ 21 w 35"/>
                <a:gd name="T23" fmla="*/ 36 h 36"/>
                <a:gd name="T24" fmla="*/ 13 w 35"/>
                <a:gd name="T25" fmla="*/ 36 h 36"/>
                <a:gd name="T26" fmla="*/ 7 w 35"/>
                <a:gd name="T27" fmla="*/ 8 h 36"/>
                <a:gd name="T28" fmla="*/ 7 w 35"/>
                <a:gd name="T29" fmla="*/ 8 h 36"/>
                <a:gd name="T30" fmla="*/ 7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8"/>
                  </a:lnTo>
                  <a:lnTo>
                    <a:pt x="27" y="8"/>
                  </a:lnTo>
                  <a:lnTo>
                    <a:pt x="21" y="36"/>
                  </a:lnTo>
                  <a:lnTo>
                    <a:pt x="13" y="36"/>
                  </a:lnTo>
                  <a:lnTo>
                    <a:pt x="7" y="8"/>
                  </a:lnTo>
                  <a:lnTo>
                    <a:pt x="7" y="8"/>
                  </a:lnTo>
                  <a:lnTo>
                    <a:pt x="7"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5" name="Freeform 9">
              <a:extLst>
                <a:ext uri="{FF2B5EF4-FFF2-40B4-BE49-F238E27FC236}">
                  <a16:creationId xmlns:a16="http://schemas.microsoft.com/office/drawing/2014/main" id="{AF9223DB-41A3-4806-900A-C136434B96FC}"/>
                </a:ext>
              </a:extLst>
            </p:cNvPr>
            <p:cNvSpPr>
              <a:spLocks/>
            </p:cNvSpPr>
            <p:nvPr/>
          </p:nvSpPr>
          <p:spPr bwMode="auto">
            <a:xfrm>
              <a:off x="5241" y="168"/>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4 w 22"/>
                <a:gd name="T17" fmla="*/ 10 h 34"/>
                <a:gd name="T18" fmla="*/ 11 w 22"/>
                <a:gd name="T19" fmla="*/ 5 h 34"/>
                <a:gd name="T20" fmla="*/ 8 w 22"/>
                <a:gd name="T21" fmla="*/ 8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3" y="29"/>
                    <a:pt x="15" y="28"/>
                    <a:pt x="15" y="26"/>
                  </a:cubicBezTo>
                  <a:cubicBezTo>
                    <a:pt x="15" y="20"/>
                    <a:pt x="1" y="19"/>
                    <a:pt x="1" y="9"/>
                  </a:cubicBezTo>
                  <a:cubicBezTo>
                    <a:pt x="1" y="4"/>
                    <a:pt x="3" y="0"/>
                    <a:pt x="12" y="0"/>
                  </a:cubicBezTo>
                  <a:cubicBezTo>
                    <a:pt x="18" y="0"/>
                    <a:pt x="22" y="3"/>
                    <a:pt x="21" y="10"/>
                  </a:cubicBezTo>
                  <a:cubicBezTo>
                    <a:pt x="14" y="10"/>
                    <a:pt x="14" y="10"/>
                    <a:pt x="14" y="10"/>
                  </a:cubicBezTo>
                  <a:cubicBezTo>
                    <a:pt x="14" y="7"/>
                    <a:pt x="14" y="5"/>
                    <a:pt x="11" y="5"/>
                  </a:cubicBezTo>
                  <a:cubicBezTo>
                    <a:pt x="9" y="5"/>
                    <a:pt x="8" y="6"/>
                    <a:pt x="8" y="8"/>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6" name="Freeform 10">
              <a:extLst>
                <a:ext uri="{FF2B5EF4-FFF2-40B4-BE49-F238E27FC236}">
                  <a16:creationId xmlns:a16="http://schemas.microsoft.com/office/drawing/2014/main" id="{5182F286-A703-400E-9D27-0DA50DD31343}"/>
                </a:ext>
              </a:extLst>
            </p:cNvPr>
            <p:cNvSpPr>
              <a:spLocks/>
            </p:cNvSpPr>
            <p:nvPr/>
          </p:nvSpPr>
          <p:spPr bwMode="auto">
            <a:xfrm>
              <a:off x="5270" y="169"/>
              <a:ext cx="23" cy="36"/>
            </a:xfrm>
            <a:custGeom>
              <a:avLst/>
              <a:gdLst>
                <a:gd name="T0" fmla="*/ 22 w 22"/>
                <a:gd name="T1" fmla="*/ 0 h 33"/>
                <a:gd name="T2" fmla="*/ 22 w 22"/>
                <a:gd name="T3" fmla="*/ 23 h 33"/>
                <a:gd name="T4" fmla="*/ 11 w 22"/>
                <a:gd name="T5" fmla="*/ 33 h 33"/>
                <a:gd name="T6" fmla="*/ 0 w 22"/>
                <a:gd name="T7" fmla="*/ 23 h 33"/>
                <a:gd name="T8" fmla="*/ 0 w 22"/>
                <a:gd name="T9" fmla="*/ 0 h 33"/>
                <a:gd name="T10" fmla="*/ 6 w 22"/>
                <a:gd name="T11" fmla="*/ 0 h 33"/>
                <a:gd name="T12" fmla="*/ 6 w 22"/>
                <a:gd name="T13" fmla="*/ 23 h 33"/>
                <a:gd name="T14" fmla="*/ 11 w 22"/>
                <a:gd name="T15" fmla="*/ 28 h 33"/>
                <a:gd name="T16" fmla="*/ 15 w 22"/>
                <a:gd name="T17" fmla="*/ 23 h 33"/>
                <a:gd name="T18" fmla="*/ 15 w 22"/>
                <a:gd name="T19" fmla="*/ 0 h 33"/>
                <a:gd name="T20" fmla="*/ 22 w 2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3">
                  <a:moveTo>
                    <a:pt x="22" y="0"/>
                  </a:moveTo>
                  <a:cubicBezTo>
                    <a:pt x="22" y="23"/>
                    <a:pt x="22" y="23"/>
                    <a:pt x="22" y="23"/>
                  </a:cubicBezTo>
                  <a:cubicBezTo>
                    <a:pt x="22" y="28"/>
                    <a:pt x="19" y="33"/>
                    <a:pt x="11" y="33"/>
                  </a:cubicBezTo>
                  <a:cubicBezTo>
                    <a:pt x="3" y="33"/>
                    <a:pt x="0" y="29"/>
                    <a:pt x="0" y="23"/>
                  </a:cubicBezTo>
                  <a:cubicBezTo>
                    <a:pt x="0" y="0"/>
                    <a:pt x="0" y="0"/>
                    <a:pt x="0" y="0"/>
                  </a:cubicBezTo>
                  <a:cubicBezTo>
                    <a:pt x="6" y="0"/>
                    <a:pt x="6" y="0"/>
                    <a:pt x="6" y="0"/>
                  </a:cubicBezTo>
                  <a:cubicBezTo>
                    <a:pt x="6" y="23"/>
                    <a:pt x="6" y="23"/>
                    <a:pt x="6" y="23"/>
                  </a:cubicBezTo>
                  <a:cubicBezTo>
                    <a:pt x="6" y="27"/>
                    <a:pt x="8" y="28"/>
                    <a:pt x="11" y="28"/>
                  </a:cubicBezTo>
                  <a:cubicBezTo>
                    <a:pt x="14" y="28"/>
                    <a:pt x="15" y="26"/>
                    <a:pt x="15" y="23"/>
                  </a:cubicBezTo>
                  <a:cubicBezTo>
                    <a:pt x="15" y="0"/>
                    <a:pt x="15" y="0"/>
                    <a:pt x="15" y="0"/>
                  </a:cubicBezTo>
                  <a:lnTo>
                    <a:pt x="2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7" name="Freeform 11">
              <a:extLst>
                <a:ext uri="{FF2B5EF4-FFF2-40B4-BE49-F238E27FC236}">
                  <a16:creationId xmlns:a16="http://schemas.microsoft.com/office/drawing/2014/main" id="{FFCB1E3D-8B99-4AA3-BB59-0C271AB656B7}"/>
                </a:ext>
              </a:extLst>
            </p:cNvPr>
            <p:cNvSpPr>
              <a:spLocks/>
            </p:cNvSpPr>
            <p:nvPr/>
          </p:nvSpPr>
          <p:spPr bwMode="auto">
            <a:xfrm>
              <a:off x="5300" y="169"/>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7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7"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8" name="Freeform 12">
              <a:extLst>
                <a:ext uri="{FF2B5EF4-FFF2-40B4-BE49-F238E27FC236}">
                  <a16:creationId xmlns:a16="http://schemas.microsoft.com/office/drawing/2014/main" id="{0998E6C0-6A31-46D7-8788-E8079F47EEA5}"/>
                </a:ext>
              </a:extLst>
            </p:cNvPr>
            <p:cNvSpPr>
              <a:spLocks/>
            </p:cNvSpPr>
            <p:nvPr/>
          </p:nvSpPr>
          <p:spPr bwMode="auto">
            <a:xfrm>
              <a:off x="5332" y="168"/>
              <a:ext cx="24" cy="37"/>
            </a:xfrm>
            <a:custGeom>
              <a:avLst/>
              <a:gdLst>
                <a:gd name="T0" fmla="*/ 16 w 23"/>
                <a:gd name="T1" fmla="*/ 11 h 34"/>
                <a:gd name="T2" fmla="*/ 12 w 23"/>
                <a:gd name="T3" fmla="*/ 5 h 34"/>
                <a:gd name="T4" fmla="*/ 7 w 23"/>
                <a:gd name="T5" fmla="*/ 17 h 34"/>
                <a:gd name="T6" fmla="*/ 12 w 23"/>
                <a:gd name="T7" fmla="*/ 30 h 34"/>
                <a:gd name="T8" fmla="*/ 16 w 23"/>
                <a:gd name="T9" fmla="*/ 29 h 34"/>
                <a:gd name="T10" fmla="*/ 16 w 23"/>
                <a:gd name="T11" fmla="*/ 22 h 34"/>
                <a:gd name="T12" fmla="*/ 12 w 23"/>
                <a:gd name="T13" fmla="*/ 22 h 34"/>
                <a:gd name="T14" fmla="*/ 12 w 23"/>
                <a:gd name="T15" fmla="*/ 16 h 34"/>
                <a:gd name="T16" fmla="*/ 23 w 23"/>
                <a:gd name="T17" fmla="*/ 16 h 34"/>
                <a:gd name="T18" fmla="*/ 23 w 23"/>
                <a:gd name="T19" fmla="*/ 33 h 34"/>
                <a:gd name="T20" fmla="*/ 13 w 23"/>
                <a:gd name="T21" fmla="*/ 34 h 34"/>
                <a:gd name="T22" fmla="*/ 0 w 23"/>
                <a:gd name="T23" fmla="*/ 17 h 34"/>
                <a:gd name="T24" fmla="*/ 12 w 23"/>
                <a:gd name="T25" fmla="*/ 0 h 34"/>
                <a:gd name="T26" fmla="*/ 23 w 23"/>
                <a:gd name="T27" fmla="*/ 11 h 34"/>
                <a:gd name="T28" fmla="*/ 16 w 23"/>
                <a:gd name="T2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16" y="11"/>
                  </a:moveTo>
                  <a:cubicBezTo>
                    <a:pt x="16" y="8"/>
                    <a:pt x="15" y="5"/>
                    <a:pt x="12" y="5"/>
                  </a:cubicBezTo>
                  <a:cubicBezTo>
                    <a:pt x="7" y="5"/>
                    <a:pt x="7" y="11"/>
                    <a:pt x="7" y="17"/>
                  </a:cubicBezTo>
                  <a:cubicBezTo>
                    <a:pt x="7" y="28"/>
                    <a:pt x="8" y="30"/>
                    <a:pt x="12" y="30"/>
                  </a:cubicBezTo>
                  <a:cubicBezTo>
                    <a:pt x="14" y="30"/>
                    <a:pt x="15" y="29"/>
                    <a:pt x="16" y="29"/>
                  </a:cubicBezTo>
                  <a:cubicBezTo>
                    <a:pt x="16" y="22"/>
                    <a:pt x="16" y="22"/>
                    <a:pt x="16" y="22"/>
                  </a:cubicBezTo>
                  <a:cubicBezTo>
                    <a:pt x="12" y="22"/>
                    <a:pt x="12" y="22"/>
                    <a:pt x="12" y="22"/>
                  </a:cubicBezTo>
                  <a:cubicBezTo>
                    <a:pt x="12" y="16"/>
                    <a:pt x="12" y="16"/>
                    <a:pt x="12" y="16"/>
                  </a:cubicBezTo>
                  <a:cubicBezTo>
                    <a:pt x="23" y="16"/>
                    <a:pt x="23" y="16"/>
                    <a:pt x="23" y="16"/>
                  </a:cubicBezTo>
                  <a:cubicBezTo>
                    <a:pt x="23" y="33"/>
                    <a:pt x="23" y="33"/>
                    <a:pt x="23" y="33"/>
                  </a:cubicBezTo>
                  <a:cubicBezTo>
                    <a:pt x="21" y="34"/>
                    <a:pt x="16" y="34"/>
                    <a:pt x="13" y="34"/>
                  </a:cubicBezTo>
                  <a:cubicBezTo>
                    <a:pt x="2" y="34"/>
                    <a:pt x="0" y="30"/>
                    <a:pt x="0" y="17"/>
                  </a:cubicBezTo>
                  <a:cubicBezTo>
                    <a:pt x="0" y="8"/>
                    <a:pt x="1" y="0"/>
                    <a:pt x="12" y="0"/>
                  </a:cubicBezTo>
                  <a:cubicBezTo>
                    <a:pt x="19" y="0"/>
                    <a:pt x="23" y="4"/>
                    <a:pt x="23" y="11"/>
                  </a:cubicBezTo>
                  <a:lnTo>
                    <a:pt x="16" y="11"/>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9" name="Freeform 13">
              <a:extLst>
                <a:ext uri="{FF2B5EF4-FFF2-40B4-BE49-F238E27FC236}">
                  <a16:creationId xmlns:a16="http://schemas.microsoft.com/office/drawing/2014/main" id="{A0E2FBE7-BD47-4420-BD2E-72BDF351FF79}"/>
                </a:ext>
              </a:extLst>
            </p:cNvPr>
            <p:cNvSpPr>
              <a:spLocks/>
            </p:cNvSpPr>
            <p:nvPr/>
          </p:nvSpPr>
          <p:spPr bwMode="auto">
            <a:xfrm>
              <a:off x="5144" y="225"/>
              <a:ext cx="19" cy="36"/>
            </a:xfrm>
            <a:custGeom>
              <a:avLst/>
              <a:gdLst>
                <a:gd name="T0" fmla="*/ 0 w 19"/>
                <a:gd name="T1" fmla="*/ 36 h 36"/>
                <a:gd name="T2" fmla="*/ 0 w 19"/>
                <a:gd name="T3" fmla="*/ 0 h 36"/>
                <a:gd name="T4" fmla="*/ 19 w 19"/>
                <a:gd name="T5" fmla="*/ 0 h 36"/>
                <a:gd name="T6" fmla="*/ 19 w 19"/>
                <a:gd name="T7" fmla="*/ 5 h 36"/>
                <a:gd name="T8" fmla="*/ 8 w 19"/>
                <a:gd name="T9" fmla="*/ 5 h 36"/>
                <a:gd name="T10" fmla="*/ 8 w 19"/>
                <a:gd name="T11" fmla="*/ 14 h 36"/>
                <a:gd name="T12" fmla="*/ 18 w 19"/>
                <a:gd name="T13" fmla="*/ 14 h 36"/>
                <a:gd name="T14" fmla="*/ 18 w 19"/>
                <a:gd name="T15" fmla="*/ 19 h 36"/>
                <a:gd name="T16" fmla="*/ 8 w 19"/>
                <a:gd name="T17" fmla="*/ 19 h 36"/>
                <a:gd name="T18" fmla="*/ 8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8" y="5"/>
                  </a:lnTo>
                  <a:lnTo>
                    <a:pt x="8" y="14"/>
                  </a:lnTo>
                  <a:lnTo>
                    <a:pt x="18" y="14"/>
                  </a:lnTo>
                  <a:lnTo>
                    <a:pt x="18" y="19"/>
                  </a:lnTo>
                  <a:lnTo>
                    <a:pt x="8" y="19"/>
                  </a:lnTo>
                  <a:lnTo>
                    <a:pt x="8"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0" name="Freeform 14">
              <a:extLst>
                <a:ext uri="{FF2B5EF4-FFF2-40B4-BE49-F238E27FC236}">
                  <a16:creationId xmlns:a16="http://schemas.microsoft.com/office/drawing/2014/main" id="{33DB7220-0BAE-4768-B839-C9162469677D}"/>
                </a:ext>
              </a:extLst>
            </p:cNvPr>
            <p:cNvSpPr>
              <a:spLocks/>
            </p:cNvSpPr>
            <p:nvPr/>
          </p:nvSpPr>
          <p:spPr bwMode="auto">
            <a:xfrm>
              <a:off x="5169" y="225"/>
              <a:ext cx="18" cy="36"/>
            </a:xfrm>
            <a:custGeom>
              <a:avLst/>
              <a:gdLst>
                <a:gd name="T0" fmla="*/ 0 w 18"/>
                <a:gd name="T1" fmla="*/ 36 h 36"/>
                <a:gd name="T2" fmla="*/ 0 w 18"/>
                <a:gd name="T3" fmla="*/ 0 h 36"/>
                <a:gd name="T4" fmla="*/ 7 w 18"/>
                <a:gd name="T5" fmla="*/ 0 h 36"/>
                <a:gd name="T6" fmla="*/ 7 w 18"/>
                <a:gd name="T7" fmla="*/ 29 h 36"/>
                <a:gd name="T8" fmla="*/ 18 w 18"/>
                <a:gd name="T9" fmla="*/ 29 h 36"/>
                <a:gd name="T10" fmla="*/ 18 w 18"/>
                <a:gd name="T11" fmla="*/ 36 h 36"/>
                <a:gd name="T12" fmla="*/ 0 w 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8" h="36">
                  <a:moveTo>
                    <a:pt x="0" y="36"/>
                  </a:moveTo>
                  <a:lnTo>
                    <a:pt x="0" y="0"/>
                  </a:lnTo>
                  <a:lnTo>
                    <a:pt x="7" y="0"/>
                  </a:lnTo>
                  <a:lnTo>
                    <a:pt x="7" y="29"/>
                  </a:lnTo>
                  <a:lnTo>
                    <a:pt x="18" y="29"/>
                  </a:lnTo>
                  <a:lnTo>
                    <a:pt x="1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1" name="Freeform 15">
              <a:extLst>
                <a:ext uri="{FF2B5EF4-FFF2-40B4-BE49-F238E27FC236}">
                  <a16:creationId xmlns:a16="http://schemas.microsoft.com/office/drawing/2014/main" id="{34716AE1-7819-43B5-8EB2-ECED404CF30F}"/>
                </a:ext>
              </a:extLst>
            </p:cNvPr>
            <p:cNvSpPr>
              <a:spLocks/>
            </p:cNvSpPr>
            <p:nvPr/>
          </p:nvSpPr>
          <p:spPr bwMode="auto">
            <a:xfrm>
              <a:off x="5190" y="225"/>
              <a:ext cx="20" cy="36"/>
            </a:xfrm>
            <a:custGeom>
              <a:avLst/>
              <a:gdLst>
                <a:gd name="T0" fmla="*/ 0 w 20"/>
                <a:gd name="T1" fmla="*/ 36 h 36"/>
                <a:gd name="T2" fmla="*/ 0 w 20"/>
                <a:gd name="T3" fmla="*/ 0 h 36"/>
                <a:gd name="T4" fmla="*/ 19 w 20"/>
                <a:gd name="T5" fmla="*/ 0 h 36"/>
                <a:gd name="T6" fmla="*/ 19 w 20"/>
                <a:gd name="T7" fmla="*/ 5 h 36"/>
                <a:gd name="T8" fmla="*/ 7 w 20"/>
                <a:gd name="T9" fmla="*/ 5 h 36"/>
                <a:gd name="T10" fmla="*/ 7 w 20"/>
                <a:gd name="T11" fmla="*/ 14 h 36"/>
                <a:gd name="T12" fmla="*/ 19 w 20"/>
                <a:gd name="T13" fmla="*/ 14 h 36"/>
                <a:gd name="T14" fmla="*/ 19 w 20"/>
                <a:gd name="T15" fmla="*/ 19 h 36"/>
                <a:gd name="T16" fmla="*/ 7 w 20"/>
                <a:gd name="T17" fmla="*/ 19 h 36"/>
                <a:gd name="T18" fmla="*/ 7 w 20"/>
                <a:gd name="T19" fmla="*/ 30 h 36"/>
                <a:gd name="T20" fmla="*/ 20 w 20"/>
                <a:gd name="T21" fmla="*/ 30 h 36"/>
                <a:gd name="T22" fmla="*/ 20 w 20"/>
                <a:gd name="T23" fmla="*/ 36 h 36"/>
                <a:gd name="T24" fmla="*/ 0 w 2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6">
                  <a:moveTo>
                    <a:pt x="0" y="36"/>
                  </a:moveTo>
                  <a:lnTo>
                    <a:pt x="0" y="0"/>
                  </a:lnTo>
                  <a:lnTo>
                    <a:pt x="19" y="0"/>
                  </a:lnTo>
                  <a:lnTo>
                    <a:pt x="19" y="5"/>
                  </a:lnTo>
                  <a:lnTo>
                    <a:pt x="7" y="5"/>
                  </a:lnTo>
                  <a:lnTo>
                    <a:pt x="7" y="14"/>
                  </a:lnTo>
                  <a:lnTo>
                    <a:pt x="19" y="14"/>
                  </a:lnTo>
                  <a:lnTo>
                    <a:pt x="19" y="19"/>
                  </a:lnTo>
                  <a:lnTo>
                    <a:pt x="7" y="19"/>
                  </a:lnTo>
                  <a:lnTo>
                    <a:pt x="7" y="30"/>
                  </a:lnTo>
                  <a:lnTo>
                    <a:pt x="20" y="30"/>
                  </a:lnTo>
                  <a:lnTo>
                    <a:pt x="20"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2" name="Freeform 16">
              <a:extLst>
                <a:ext uri="{FF2B5EF4-FFF2-40B4-BE49-F238E27FC236}">
                  <a16:creationId xmlns:a16="http://schemas.microsoft.com/office/drawing/2014/main" id="{AC4CC818-BDA7-43CA-AF08-33749FE9168E}"/>
                </a:ext>
              </a:extLst>
            </p:cNvPr>
            <p:cNvSpPr>
              <a:spLocks/>
            </p:cNvSpPr>
            <p:nvPr/>
          </p:nvSpPr>
          <p:spPr bwMode="auto">
            <a:xfrm>
              <a:off x="5214"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3" name="Freeform 17">
              <a:extLst>
                <a:ext uri="{FF2B5EF4-FFF2-40B4-BE49-F238E27FC236}">
                  <a16:creationId xmlns:a16="http://schemas.microsoft.com/office/drawing/2014/main" id="{62FBE8B3-FAA0-45A1-92A1-258D256DBB51}"/>
                </a:ext>
              </a:extLst>
            </p:cNvPr>
            <p:cNvSpPr>
              <a:spLocks/>
            </p:cNvSpPr>
            <p:nvPr/>
          </p:nvSpPr>
          <p:spPr bwMode="auto">
            <a:xfrm>
              <a:off x="5239" y="225"/>
              <a:ext cx="24" cy="36"/>
            </a:xfrm>
            <a:custGeom>
              <a:avLst/>
              <a:gdLst>
                <a:gd name="T0" fmla="*/ 24 w 24"/>
                <a:gd name="T1" fmla="*/ 0 h 36"/>
                <a:gd name="T2" fmla="*/ 24 w 24"/>
                <a:gd name="T3" fmla="*/ 5 h 36"/>
                <a:gd name="T4" fmla="*/ 16 w 24"/>
                <a:gd name="T5" fmla="*/ 5 h 36"/>
                <a:gd name="T6" fmla="*/ 16 w 24"/>
                <a:gd name="T7" fmla="*/ 36 h 36"/>
                <a:gd name="T8" fmla="*/ 8 w 24"/>
                <a:gd name="T9" fmla="*/ 36 h 36"/>
                <a:gd name="T10" fmla="*/ 8 w 24"/>
                <a:gd name="T11" fmla="*/ 5 h 36"/>
                <a:gd name="T12" fmla="*/ 0 w 24"/>
                <a:gd name="T13" fmla="*/ 5 h 36"/>
                <a:gd name="T14" fmla="*/ 0 w 24"/>
                <a:gd name="T15" fmla="*/ 0 h 36"/>
                <a:gd name="T16" fmla="*/ 2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0"/>
                  </a:moveTo>
                  <a:lnTo>
                    <a:pt x="24" y="5"/>
                  </a:lnTo>
                  <a:lnTo>
                    <a:pt x="16" y="5"/>
                  </a:lnTo>
                  <a:lnTo>
                    <a:pt x="16" y="36"/>
                  </a:lnTo>
                  <a:lnTo>
                    <a:pt x="8" y="36"/>
                  </a:lnTo>
                  <a:lnTo>
                    <a:pt x="8" y="5"/>
                  </a:lnTo>
                  <a:lnTo>
                    <a:pt x="0" y="5"/>
                  </a:lnTo>
                  <a:lnTo>
                    <a:pt x="0" y="0"/>
                  </a:lnTo>
                  <a:lnTo>
                    <a:pt x="24"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4" name="Freeform 18">
              <a:extLst>
                <a:ext uri="{FF2B5EF4-FFF2-40B4-BE49-F238E27FC236}">
                  <a16:creationId xmlns:a16="http://schemas.microsoft.com/office/drawing/2014/main" id="{8F0659B0-AC79-4A5A-8074-E37CA5C7145B}"/>
                </a:ext>
              </a:extLst>
            </p:cNvPr>
            <p:cNvSpPr>
              <a:spLocks noEditPoints="1"/>
            </p:cNvSpPr>
            <p:nvPr/>
          </p:nvSpPr>
          <p:spPr bwMode="auto">
            <a:xfrm>
              <a:off x="5267" y="225"/>
              <a:ext cx="22" cy="36"/>
            </a:xfrm>
            <a:custGeom>
              <a:avLst/>
              <a:gdLst>
                <a:gd name="T0" fmla="*/ 7 w 21"/>
                <a:gd name="T1" fmla="*/ 33 h 33"/>
                <a:gd name="T2" fmla="*/ 0 w 21"/>
                <a:gd name="T3" fmla="*/ 33 h 33"/>
                <a:gd name="T4" fmla="*/ 0 w 21"/>
                <a:gd name="T5" fmla="*/ 0 h 33"/>
                <a:gd name="T6" fmla="*/ 13 w 21"/>
                <a:gd name="T7" fmla="*/ 0 h 33"/>
                <a:gd name="T8" fmla="*/ 21 w 21"/>
                <a:gd name="T9" fmla="*/ 8 h 33"/>
                <a:gd name="T10" fmla="*/ 14 w 21"/>
                <a:gd name="T11" fmla="*/ 16 h 33"/>
                <a:gd name="T12" fmla="*/ 14 w 21"/>
                <a:gd name="T13" fmla="*/ 17 h 33"/>
                <a:gd name="T14" fmla="*/ 20 w 21"/>
                <a:gd name="T15" fmla="*/ 23 h 33"/>
                <a:gd name="T16" fmla="*/ 21 w 21"/>
                <a:gd name="T17" fmla="*/ 33 h 33"/>
                <a:gd name="T18" fmla="*/ 14 w 21"/>
                <a:gd name="T19" fmla="*/ 33 h 33"/>
                <a:gd name="T20" fmla="*/ 14 w 21"/>
                <a:gd name="T21" fmla="*/ 26 h 33"/>
                <a:gd name="T22" fmla="*/ 9 w 21"/>
                <a:gd name="T23" fmla="*/ 19 h 33"/>
                <a:gd name="T24" fmla="*/ 7 w 21"/>
                <a:gd name="T25" fmla="*/ 19 h 33"/>
                <a:gd name="T26" fmla="*/ 7 w 21"/>
                <a:gd name="T27" fmla="*/ 33 h 33"/>
                <a:gd name="T28" fmla="*/ 7 w 21"/>
                <a:gd name="T29" fmla="*/ 14 h 33"/>
                <a:gd name="T30" fmla="*/ 10 w 21"/>
                <a:gd name="T31" fmla="*/ 14 h 33"/>
                <a:gd name="T32" fmla="*/ 14 w 21"/>
                <a:gd name="T33" fmla="*/ 9 h 33"/>
                <a:gd name="T34" fmla="*/ 10 w 21"/>
                <a:gd name="T35" fmla="*/ 5 h 33"/>
                <a:gd name="T36" fmla="*/ 7 w 21"/>
                <a:gd name="T37" fmla="*/ 5 h 33"/>
                <a:gd name="T38" fmla="*/ 7 w 21"/>
                <a:gd name="T3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3">
                  <a:moveTo>
                    <a:pt x="7" y="33"/>
                  </a:moveTo>
                  <a:cubicBezTo>
                    <a:pt x="0" y="33"/>
                    <a:pt x="0" y="33"/>
                    <a:pt x="0" y="33"/>
                  </a:cubicBezTo>
                  <a:cubicBezTo>
                    <a:pt x="0" y="0"/>
                    <a:pt x="0" y="0"/>
                    <a:pt x="0" y="0"/>
                  </a:cubicBezTo>
                  <a:cubicBezTo>
                    <a:pt x="13" y="0"/>
                    <a:pt x="13" y="0"/>
                    <a:pt x="13" y="0"/>
                  </a:cubicBezTo>
                  <a:cubicBezTo>
                    <a:pt x="18" y="0"/>
                    <a:pt x="21" y="3"/>
                    <a:pt x="21" y="8"/>
                  </a:cubicBezTo>
                  <a:cubicBezTo>
                    <a:pt x="21" y="13"/>
                    <a:pt x="19" y="16"/>
                    <a:pt x="14" y="16"/>
                  </a:cubicBezTo>
                  <a:cubicBezTo>
                    <a:pt x="14" y="17"/>
                    <a:pt x="14" y="17"/>
                    <a:pt x="14" y="17"/>
                  </a:cubicBezTo>
                  <a:cubicBezTo>
                    <a:pt x="16" y="17"/>
                    <a:pt x="20" y="17"/>
                    <a:pt x="20" y="23"/>
                  </a:cubicBezTo>
                  <a:cubicBezTo>
                    <a:pt x="20" y="25"/>
                    <a:pt x="21" y="31"/>
                    <a:pt x="21" y="33"/>
                  </a:cubicBezTo>
                  <a:cubicBezTo>
                    <a:pt x="14" y="33"/>
                    <a:pt x="14" y="33"/>
                    <a:pt x="14" y="33"/>
                  </a:cubicBezTo>
                  <a:cubicBezTo>
                    <a:pt x="14" y="31"/>
                    <a:pt x="14" y="29"/>
                    <a:pt x="14" y="26"/>
                  </a:cubicBezTo>
                  <a:cubicBezTo>
                    <a:pt x="14" y="22"/>
                    <a:pt x="14" y="19"/>
                    <a:pt x="9" y="19"/>
                  </a:cubicBezTo>
                  <a:cubicBezTo>
                    <a:pt x="7" y="19"/>
                    <a:pt x="7" y="19"/>
                    <a:pt x="7" y="19"/>
                  </a:cubicBezTo>
                  <a:lnTo>
                    <a:pt x="7" y="33"/>
                  </a:lnTo>
                  <a:close/>
                  <a:moveTo>
                    <a:pt x="7" y="14"/>
                  </a:moveTo>
                  <a:cubicBezTo>
                    <a:pt x="10" y="14"/>
                    <a:pt x="10" y="14"/>
                    <a:pt x="10" y="14"/>
                  </a:cubicBezTo>
                  <a:cubicBezTo>
                    <a:pt x="13" y="14"/>
                    <a:pt x="14" y="11"/>
                    <a:pt x="14" y="9"/>
                  </a:cubicBezTo>
                  <a:cubicBezTo>
                    <a:pt x="14" y="6"/>
                    <a:pt x="12" y="5"/>
                    <a:pt x="10" y="5"/>
                  </a:cubicBezTo>
                  <a:cubicBezTo>
                    <a:pt x="7" y="5"/>
                    <a:pt x="7" y="5"/>
                    <a:pt x="7" y="5"/>
                  </a:cubicBezTo>
                  <a:lnTo>
                    <a:pt x="7"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5" name="Freeform 19">
              <a:extLst>
                <a:ext uri="{FF2B5EF4-FFF2-40B4-BE49-F238E27FC236}">
                  <a16:creationId xmlns:a16="http://schemas.microsoft.com/office/drawing/2014/main" id="{B0681B84-A92F-44CA-B8CF-2020D1197DB1}"/>
                </a:ext>
              </a:extLst>
            </p:cNvPr>
            <p:cNvSpPr>
              <a:spLocks noEditPoints="1"/>
            </p:cNvSpPr>
            <p:nvPr/>
          </p:nvSpPr>
          <p:spPr bwMode="auto">
            <a:xfrm>
              <a:off x="5293" y="224"/>
              <a:ext cx="25" cy="37"/>
            </a:xfrm>
            <a:custGeom>
              <a:avLst/>
              <a:gdLst>
                <a:gd name="T0" fmla="*/ 0 w 23"/>
                <a:gd name="T1" fmla="*/ 17 h 34"/>
                <a:gd name="T2" fmla="*/ 12 w 23"/>
                <a:gd name="T3" fmla="*/ 0 h 34"/>
                <a:gd name="T4" fmla="*/ 23 w 23"/>
                <a:gd name="T5" fmla="*/ 17 h 34"/>
                <a:gd name="T6" fmla="*/ 12 w 23"/>
                <a:gd name="T7" fmla="*/ 34 h 34"/>
                <a:gd name="T8" fmla="*/ 0 w 23"/>
                <a:gd name="T9" fmla="*/ 17 h 34"/>
                <a:gd name="T10" fmla="*/ 16 w 23"/>
                <a:gd name="T11" fmla="*/ 17 h 34"/>
                <a:gd name="T12" fmla="*/ 12 w 23"/>
                <a:gd name="T13" fmla="*/ 5 h 34"/>
                <a:gd name="T14" fmla="*/ 7 w 23"/>
                <a:gd name="T15" fmla="*/ 17 h 34"/>
                <a:gd name="T16" fmla="*/ 12 w 23"/>
                <a:gd name="T17" fmla="*/ 29 h 34"/>
                <a:gd name="T18" fmla="*/ 16 w 23"/>
                <a:gd name="T1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4">
                  <a:moveTo>
                    <a:pt x="0" y="17"/>
                  </a:moveTo>
                  <a:cubicBezTo>
                    <a:pt x="0" y="8"/>
                    <a:pt x="0" y="0"/>
                    <a:pt x="12" y="0"/>
                  </a:cubicBezTo>
                  <a:cubicBezTo>
                    <a:pt x="23" y="0"/>
                    <a:pt x="23" y="8"/>
                    <a:pt x="23" y="17"/>
                  </a:cubicBezTo>
                  <a:cubicBezTo>
                    <a:pt x="23" y="26"/>
                    <a:pt x="23" y="34"/>
                    <a:pt x="12" y="34"/>
                  </a:cubicBezTo>
                  <a:cubicBezTo>
                    <a:pt x="0" y="34"/>
                    <a:pt x="0" y="26"/>
                    <a:pt x="0" y="17"/>
                  </a:cubicBezTo>
                  <a:close/>
                  <a:moveTo>
                    <a:pt x="16" y="17"/>
                  </a:moveTo>
                  <a:cubicBezTo>
                    <a:pt x="16" y="9"/>
                    <a:pt x="16" y="5"/>
                    <a:pt x="12" y="5"/>
                  </a:cubicBezTo>
                  <a:cubicBezTo>
                    <a:pt x="8" y="5"/>
                    <a:pt x="7" y="9"/>
                    <a:pt x="7" y="17"/>
                  </a:cubicBezTo>
                  <a:cubicBezTo>
                    <a:pt x="7" y="26"/>
                    <a:pt x="8" y="29"/>
                    <a:pt x="12" y="29"/>
                  </a:cubicBezTo>
                  <a:cubicBezTo>
                    <a:pt x="16" y="29"/>
                    <a:pt x="16" y="26"/>
                    <a:pt x="16"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6" name="Rectangle 20">
              <a:extLst>
                <a:ext uri="{FF2B5EF4-FFF2-40B4-BE49-F238E27FC236}">
                  <a16:creationId xmlns:a16="http://schemas.microsoft.com/office/drawing/2014/main" id="{3655815F-C992-4760-99E4-A3F19208B41C}"/>
                </a:ext>
              </a:extLst>
            </p:cNvPr>
            <p:cNvSpPr>
              <a:spLocks noChangeArrowheads="1"/>
            </p:cNvSpPr>
            <p:nvPr/>
          </p:nvSpPr>
          <p:spPr bwMode="auto">
            <a:xfrm>
              <a:off x="5323" y="244"/>
              <a:ext cx="12" cy="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7" name="Freeform 21">
              <a:extLst>
                <a:ext uri="{FF2B5EF4-FFF2-40B4-BE49-F238E27FC236}">
                  <a16:creationId xmlns:a16="http://schemas.microsoft.com/office/drawing/2014/main" id="{99012DF2-0AD5-4F73-AB1C-AE420F84CFAD}"/>
                </a:ext>
              </a:extLst>
            </p:cNvPr>
            <p:cNvSpPr>
              <a:spLocks/>
            </p:cNvSpPr>
            <p:nvPr/>
          </p:nvSpPr>
          <p:spPr bwMode="auto">
            <a:xfrm>
              <a:off x="5340" y="225"/>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7 h 36"/>
                <a:gd name="T20" fmla="*/ 28 w 35"/>
                <a:gd name="T21" fmla="*/ 7 h 36"/>
                <a:gd name="T22" fmla="*/ 21 w 35"/>
                <a:gd name="T23" fmla="*/ 36 h 36"/>
                <a:gd name="T24" fmla="*/ 14 w 35"/>
                <a:gd name="T25" fmla="*/ 36 h 36"/>
                <a:gd name="T26" fmla="*/ 8 w 35"/>
                <a:gd name="T27" fmla="*/ 7 h 36"/>
                <a:gd name="T28" fmla="*/ 8 w 35"/>
                <a:gd name="T29" fmla="*/ 7 h 36"/>
                <a:gd name="T30" fmla="*/ 8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7"/>
                  </a:lnTo>
                  <a:lnTo>
                    <a:pt x="28" y="7"/>
                  </a:lnTo>
                  <a:lnTo>
                    <a:pt x="21" y="36"/>
                  </a:lnTo>
                  <a:lnTo>
                    <a:pt x="14" y="36"/>
                  </a:lnTo>
                  <a:lnTo>
                    <a:pt x="8" y="7"/>
                  </a:lnTo>
                  <a:lnTo>
                    <a:pt x="8" y="7"/>
                  </a:lnTo>
                  <a:lnTo>
                    <a:pt x="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8" name="Freeform 22">
              <a:extLst>
                <a:ext uri="{FF2B5EF4-FFF2-40B4-BE49-F238E27FC236}">
                  <a16:creationId xmlns:a16="http://schemas.microsoft.com/office/drawing/2014/main" id="{C0BC4B87-F2CD-47E3-B79C-E3C68D2F0AD6}"/>
                </a:ext>
              </a:extLst>
            </p:cNvPr>
            <p:cNvSpPr>
              <a:spLocks/>
            </p:cNvSpPr>
            <p:nvPr/>
          </p:nvSpPr>
          <p:spPr bwMode="auto">
            <a:xfrm>
              <a:off x="5382" y="225"/>
              <a:ext cx="19" cy="36"/>
            </a:xfrm>
            <a:custGeom>
              <a:avLst/>
              <a:gdLst>
                <a:gd name="T0" fmla="*/ 0 w 19"/>
                <a:gd name="T1" fmla="*/ 36 h 36"/>
                <a:gd name="T2" fmla="*/ 0 w 19"/>
                <a:gd name="T3" fmla="*/ 0 h 36"/>
                <a:gd name="T4" fmla="*/ 19 w 19"/>
                <a:gd name="T5" fmla="*/ 0 h 36"/>
                <a:gd name="T6" fmla="*/ 19 w 19"/>
                <a:gd name="T7" fmla="*/ 5 h 36"/>
                <a:gd name="T8" fmla="*/ 7 w 19"/>
                <a:gd name="T9" fmla="*/ 5 h 36"/>
                <a:gd name="T10" fmla="*/ 7 w 19"/>
                <a:gd name="T11" fmla="*/ 14 h 36"/>
                <a:gd name="T12" fmla="*/ 18 w 19"/>
                <a:gd name="T13" fmla="*/ 14 h 36"/>
                <a:gd name="T14" fmla="*/ 18 w 19"/>
                <a:gd name="T15" fmla="*/ 19 h 36"/>
                <a:gd name="T16" fmla="*/ 7 w 19"/>
                <a:gd name="T17" fmla="*/ 19 h 36"/>
                <a:gd name="T18" fmla="*/ 7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7" y="5"/>
                  </a:lnTo>
                  <a:lnTo>
                    <a:pt x="7" y="14"/>
                  </a:lnTo>
                  <a:lnTo>
                    <a:pt x="18" y="14"/>
                  </a:lnTo>
                  <a:lnTo>
                    <a:pt x="18" y="19"/>
                  </a:lnTo>
                  <a:lnTo>
                    <a:pt x="7" y="19"/>
                  </a:lnTo>
                  <a:lnTo>
                    <a:pt x="7"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9" name="Freeform 23">
              <a:extLst>
                <a:ext uri="{FF2B5EF4-FFF2-40B4-BE49-F238E27FC236}">
                  <a16:creationId xmlns:a16="http://schemas.microsoft.com/office/drawing/2014/main" id="{598A2176-42AE-4C05-9848-F219EA1B9B1C}"/>
                </a:ext>
              </a:extLst>
            </p:cNvPr>
            <p:cNvSpPr>
              <a:spLocks/>
            </p:cNvSpPr>
            <p:nvPr/>
          </p:nvSpPr>
          <p:spPr bwMode="auto">
            <a:xfrm>
              <a:off x="5405" y="224"/>
              <a:ext cx="24" cy="37"/>
            </a:xfrm>
            <a:custGeom>
              <a:avLst/>
              <a:gdLst>
                <a:gd name="T0" fmla="*/ 0 w 22"/>
                <a:gd name="T1" fmla="*/ 17 h 34"/>
                <a:gd name="T2" fmla="*/ 12 w 22"/>
                <a:gd name="T3" fmla="*/ 0 h 34"/>
                <a:gd name="T4" fmla="*/ 22 w 22"/>
                <a:gd name="T5" fmla="*/ 11 h 34"/>
                <a:gd name="T6" fmla="*/ 15 w 22"/>
                <a:gd name="T7" fmla="*/ 11 h 34"/>
                <a:gd name="T8" fmla="*/ 12 w 22"/>
                <a:gd name="T9" fmla="*/ 5 h 34"/>
                <a:gd name="T10" fmla="*/ 8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2" y="11"/>
                  </a:cubicBezTo>
                  <a:cubicBezTo>
                    <a:pt x="15" y="11"/>
                    <a:pt x="15" y="11"/>
                    <a:pt x="15" y="11"/>
                  </a:cubicBezTo>
                  <a:cubicBezTo>
                    <a:pt x="15" y="7"/>
                    <a:pt x="14" y="5"/>
                    <a:pt x="12" y="5"/>
                  </a:cubicBezTo>
                  <a:cubicBezTo>
                    <a:pt x="8" y="5"/>
                    <a:pt x="8" y="9"/>
                    <a:pt x="8" y="17"/>
                  </a:cubicBezTo>
                  <a:cubicBezTo>
                    <a:pt x="8"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0" name="Freeform 24">
              <a:extLst>
                <a:ext uri="{FF2B5EF4-FFF2-40B4-BE49-F238E27FC236}">
                  <a16:creationId xmlns:a16="http://schemas.microsoft.com/office/drawing/2014/main" id="{641ED939-BCC2-42E6-A126-B34C1B5E5EEF}"/>
                </a:ext>
              </a:extLst>
            </p:cNvPr>
            <p:cNvSpPr>
              <a:spLocks/>
            </p:cNvSpPr>
            <p:nvPr/>
          </p:nvSpPr>
          <p:spPr bwMode="auto">
            <a:xfrm>
              <a:off x="5434" y="225"/>
              <a:ext cx="23" cy="36"/>
            </a:xfrm>
            <a:custGeom>
              <a:avLst/>
              <a:gdLst>
                <a:gd name="T0" fmla="*/ 16 w 23"/>
                <a:gd name="T1" fmla="*/ 14 h 36"/>
                <a:gd name="T2" fmla="*/ 16 w 23"/>
                <a:gd name="T3" fmla="*/ 0 h 36"/>
                <a:gd name="T4" fmla="*/ 23 w 23"/>
                <a:gd name="T5" fmla="*/ 0 h 36"/>
                <a:gd name="T6" fmla="*/ 23 w 23"/>
                <a:gd name="T7" fmla="*/ 36 h 36"/>
                <a:gd name="T8" fmla="*/ 16 w 23"/>
                <a:gd name="T9" fmla="*/ 36 h 36"/>
                <a:gd name="T10" fmla="*/ 16 w 23"/>
                <a:gd name="T11" fmla="*/ 19 h 36"/>
                <a:gd name="T12" fmla="*/ 7 w 23"/>
                <a:gd name="T13" fmla="*/ 19 h 36"/>
                <a:gd name="T14" fmla="*/ 7 w 23"/>
                <a:gd name="T15" fmla="*/ 36 h 36"/>
                <a:gd name="T16" fmla="*/ 0 w 23"/>
                <a:gd name="T17" fmla="*/ 36 h 36"/>
                <a:gd name="T18" fmla="*/ 0 w 23"/>
                <a:gd name="T19" fmla="*/ 0 h 36"/>
                <a:gd name="T20" fmla="*/ 7 w 23"/>
                <a:gd name="T21" fmla="*/ 0 h 36"/>
                <a:gd name="T22" fmla="*/ 7 w 23"/>
                <a:gd name="T23" fmla="*/ 14 h 36"/>
                <a:gd name="T24" fmla="*/ 16 w 23"/>
                <a:gd name="T2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16" y="14"/>
                  </a:moveTo>
                  <a:lnTo>
                    <a:pt x="16" y="0"/>
                  </a:lnTo>
                  <a:lnTo>
                    <a:pt x="23" y="0"/>
                  </a:lnTo>
                  <a:lnTo>
                    <a:pt x="23" y="36"/>
                  </a:lnTo>
                  <a:lnTo>
                    <a:pt x="16" y="36"/>
                  </a:lnTo>
                  <a:lnTo>
                    <a:pt x="16" y="19"/>
                  </a:lnTo>
                  <a:lnTo>
                    <a:pt x="7" y="19"/>
                  </a:lnTo>
                  <a:lnTo>
                    <a:pt x="7" y="36"/>
                  </a:lnTo>
                  <a:lnTo>
                    <a:pt x="0" y="36"/>
                  </a:lnTo>
                  <a:lnTo>
                    <a:pt x="0" y="0"/>
                  </a:lnTo>
                  <a:lnTo>
                    <a:pt x="7" y="0"/>
                  </a:lnTo>
                  <a:lnTo>
                    <a:pt x="7" y="14"/>
                  </a:lnTo>
                  <a:lnTo>
                    <a:pt x="16"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1" name="Freeform 25">
              <a:extLst>
                <a:ext uri="{FF2B5EF4-FFF2-40B4-BE49-F238E27FC236}">
                  <a16:creationId xmlns:a16="http://schemas.microsoft.com/office/drawing/2014/main" id="{A6304347-FAB1-4EC2-BF5F-BEA9BB4F74DE}"/>
                </a:ext>
              </a:extLst>
            </p:cNvPr>
            <p:cNvSpPr>
              <a:spLocks noEditPoints="1"/>
            </p:cNvSpPr>
            <p:nvPr/>
          </p:nvSpPr>
          <p:spPr bwMode="auto">
            <a:xfrm>
              <a:off x="5460" y="225"/>
              <a:ext cx="30" cy="36"/>
            </a:xfrm>
            <a:custGeom>
              <a:avLst/>
              <a:gdLst>
                <a:gd name="T0" fmla="*/ 0 w 30"/>
                <a:gd name="T1" fmla="*/ 36 h 36"/>
                <a:gd name="T2" fmla="*/ 10 w 30"/>
                <a:gd name="T3" fmla="*/ 0 h 36"/>
                <a:gd name="T4" fmla="*/ 21 w 30"/>
                <a:gd name="T5" fmla="*/ 0 h 36"/>
                <a:gd name="T6" fmla="*/ 30 w 30"/>
                <a:gd name="T7" fmla="*/ 36 h 36"/>
                <a:gd name="T8" fmla="*/ 22 w 30"/>
                <a:gd name="T9" fmla="*/ 36 h 36"/>
                <a:gd name="T10" fmla="*/ 20 w 30"/>
                <a:gd name="T11" fmla="*/ 27 h 36"/>
                <a:gd name="T12" fmla="*/ 10 w 30"/>
                <a:gd name="T13" fmla="*/ 27 h 36"/>
                <a:gd name="T14" fmla="*/ 8 w 30"/>
                <a:gd name="T15" fmla="*/ 36 h 36"/>
                <a:gd name="T16" fmla="*/ 0 w 30"/>
                <a:gd name="T17" fmla="*/ 36 h 36"/>
                <a:gd name="T18" fmla="*/ 15 w 30"/>
                <a:gd name="T19" fmla="*/ 6 h 36"/>
                <a:gd name="T20" fmla="*/ 14 w 30"/>
                <a:gd name="T21" fmla="*/ 6 h 36"/>
                <a:gd name="T22" fmla="*/ 11 w 30"/>
                <a:gd name="T23" fmla="*/ 21 h 36"/>
                <a:gd name="T24" fmla="*/ 19 w 30"/>
                <a:gd name="T25" fmla="*/ 21 h 36"/>
                <a:gd name="T26" fmla="*/ 15 w 30"/>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0" y="36"/>
                  </a:moveTo>
                  <a:lnTo>
                    <a:pt x="10" y="0"/>
                  </a:lnTo>
                  <a:lnTo>
                    <a:pt x="21" y="0"/>
                  </a:lnTo>
                  <a:lnTo>
                    <a:pt x="30" y="36"/>
                  </a:lnTo>
                  <a:lnTo>
                    <a:pt x="22" y="36"/>
                  </a:lnTo>
                  <a:lnTo>
                    <a:pt x="20" y="27"/>
                  </a:lnTo>
                  <a:lnTo>
                    <a:pt x="10" y="27"/>
                  </a:lnTo>
                  <a:lnTo>
                    <a:pt x="8" y="36"/>
                  </a:lnTo>
                  <a:lnTo>
                    <a:pt x="0" y="36"/>
                  </a:lnTo>
                  <a:close/>
                  <a:moveTo>
                    <a:pt x="15" y="6"/>
                  </a:moveTo>
                  <a:lnTo>
                    <a:pt x="14" y="6"/>
                  </a:lnTo>
                  <a:lnTo>
                    <a:pt x="11" y="21"/>
                  </a:lnTo>
                  <a:lnTo>
                    <a:pt x="19" y="21"/>
                  </a:lnTo>
                  <a:lnTo>
                    <a:pt x="15" y="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2" name="Freeform 26">
              <a:extLst>
                <a:ext uri="{FF2B5EF4-FFF2-40B4-BE49-F238E27FC236}">
                  <a16:creationId xmlns:a16="http://schemas.microsoft.com/office/drawing/2014/main" id="{F129DB69-6FA3-476C-866D-1CEE98146A4F}"/>
                </a:ext>
              </a:extLst>
            </p:cNvPr>
            <p:cNvSpPr>
              <a:spLocks/>
            </p:cNvSpPr>
            <p:nvPr/>
          </p:nvSpPr>
          <p:spPr bwMode="auto">
            <a:xfrm>
              <a:off x="5494" y="225"/>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6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6"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3" name="Rectangle 27">
              <a:extLst>
                <a:ext uri="{FF2B5EF4-FFF2-40B4-BE49-F238E27FC236}">
                  <a16:creationId xmlns:a16="http://schemas.microsoft.com/office/drawing/2014/main" id="{4A6E5AF4-38DA-4006-8596-AE3E201880C7}"/>
                </a:ext>
              </a:extLst>
            </p:cNvPr>
            <p:cNvSpPr>
              <a:spLocks noChangeArrowheads="1"/>
            </p:cNvSpPr>
            <p:nvPr/>
          </p:nvSpPr>
          <p:spPr bwMode="auto">
            <a:xfrm>
              <a:off x="5527" y="225"/>
              <a:ext cx="7" cy="3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4" name="Freeform 28">
              <a:extLst>
                <a:ext uri="{FF2B5EF4-FFF2-40B4-BE49-F238E27FC236}">
                  <a16:creationId xmlns:a16="http://schemas.microsoft.com/office/drawing/2014/main" id="{63975FA9-2773-47B1-BAB2-0DD0156F5AF8}"/>
                </a:ext>
              </a:extLst>
            </p:cNvPr>
            <p:cNvSpPr>
              <a:spLocks/>
            </p:cNvSpPr>
            <p:nvPr/>
          </p:nvSpPr>
          <p:spPr bwMode="auto">
            <a:xfrm>
              <a:off x="5539"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5" name="Freeform 29">
              <a:extLst>
                <a:ext uri="{FF2B5EF4-FFF2-40B4-BE49-F238E27FC236}">
                  <a16:creationId xmlns:a16="http://schemas.microsoft.com/office/drawing/2014/main" id="{15972813-10AB-4A22-AB44-DF7DCD86A4B6}"/>
                </a:ext>
              </a:extLst>
            </p:cNvPr>
            <p:cNvSpPr>
              <a:spLocks/>
            </p:cNvSpPr>
            <p:nvPr/>
          </p:nvSpPr>
          <p:spPr bwMode="auto">
            <a:xfrm>
              <a:off x="5566" y="224"/>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5 w 22"/>
                <a:gd name="T17" fmla="*/ 10 h 34"/>
                <a:gd name="T18" fmla="*/ 11 w 22"/>
                <a:gd name="T19" fmla="*/ 5 h 34"/>
                <a:gd name="T20" fmla="*/ 8 w 22"/>
                <a:gd name="T21" fmla="*/ 9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4" y="29"/>
                    <a:pt x="15" y="28"/>
                    <a:pt x="15" y="26"/>
                  </a:cubicBezTo>
                  <a:cubicBezTo>
                    <a:pt x="15" y="20"/>
                    <a:pt x="1" y="19"/>
                    <a:pt x="1" y="9"/>
                  </a:cubicBezTo>
                  <a:cubicBezTo>
                    <a:pt x="1" y="4"/>
                    <a:pt x="3" y="0"/>
                    <a:pt x="12" y="0"/>
                  </a:cubicBezTo>
                  <a:cubicBezTo>
                    <a:pt x="18" y="0"/>
                    <a:pt x="22" y="3"/>
                    <a:pt x="21" y="10"/>
                  </a:cubicBezTo>
                  <a:cubicBezTo>
                    <a:pt x="15" y="10"/>
                    <a:pt x="15" y="10"/>
                    <a:pt x="15" y="10"/>
                  </a:cubicBezTo>
                  <a:cubicBezTo>
                    <a:pt x="15" y="8"/>
                    <a:pt x="14" y="5"/>
                    <a:pt x="11" y="5"/>
                  </a:cubicBezTo>
                  <a:cubicBezTo>
                    <a:pt x="9" y="5"/>
                    <a:pt x="8" y="6"/>
                    <a:pt x="8" y="9"/>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6" name="Freeform 30">
              <a:extLst>
                <a:ext uri="{FF2B5EF4-FFF2-40B4-BE49-F238E27FC236}">
                  <a16:creationId xmlns:a16="http://schemas.microsoft.com/office/drawing/2014/main" id="{0C759698-5D3E-4E5C-BBE2-A1288086AE8A}"/>
                </a:ext>
              </a:extLst>
            </p:cNvPr>
            <p:cNvSpPr>
              <a:spLocks noEditPoints="1"/>
            </p:cNvSpPr>
            <p:nvPr/>
          </p:nvSpPr>
          <p:spPr bwMode="auto">
            <a:xfrm>
              <a:off x="4724" y="148"/>
              <a:ext cx="358" cy="138"/>
            </a:xfrm>
            <a:custGeom>
              <a:avLst/>
              <a:gdLst>
                <a:gd name="T0" fmla="*/ 60 w 336"/>
                <a:gd name="T1" fmla="*/ 44 h 126"/>
                <a:gd name="T2" fmla="*/ 71 w 336"/>
                <a:gd name="T3" fmla="*/ 55 h 126"/>
                <a:gd name="T4" fmla="*/ 59 w 336"/>
                <a:gd name="T5" fmla="*/ 50 h 126"/>
                <a:gd name="T6" fmla="*/ 72 w 336"/>
                <a:gd name="T7" fmla="*/ 68 h 126"/>
                <a:gd name="T8" fmla="*/ 46 w 336"/>
                <a:gd name="T9" fmla="*/ 71 h 126"/>
                <a:gd name="T10" fmla="*/ 56 w 336"/>
                <a:gd name="T11" fmla="*/ 72 h 126"/>
                <a:gd name="T12" fmla="*/ 63 w 336"/>
                <a:gd name="T13" fmla="*/ 70 h 126"/>
                <a:gd name="T14" fmla="*/ 47 w 336"/>
                <a:gd name="T15" fmla="*/ 49 h 126"/>
                <a:gd name="T16" fmla="*/ 280 w 336"/>
                <a:gd name="T17" fmla="*/ 81 h 126"/>
                <a:gd name="T18" fmla="*/ 267 w 336"/>
                <a:gd name="T19" fmla="*/ 70 h 126"/>
                <a:gd name="T20" fmla="*/ 279 w 336"/>
                <a:gd name="T21" fmla="*/ 44 h 126"/>
                <a:gd name="T22" fmla="*/ 292 w 336"/>
                <a:gd name="T23" fmla="*/ 55 h 126"/>
                <a:gd name="T24" fmla="*/ 283 w 336"/>
                <a:gd name="T25" fmla="*/ 54 h 126"/>
                <a:gd name="T26" fmla="*/ 279 w 336"/>
                <a:gd name="T27" fmla="*/ 50 h 126"/>
                <a:gd name="T28" fmla="*/ 276 w 336"/>
                <a:gd name="T29" fmla="*/ 70 h 126"/>
                <a:gd name="T30" fmla="*/ 283 w 336"/>
                <a:gd name="T31" fmla="*/ 72 h 126"/>
                <a:gd name="T32" fmla="*/ 279 w 336"/>
                <a:gd name="T33" fmla="*/ 66 h 126"/>
                <a:gd name="T34" fmla="*/ 292 w 336"/>
                <a:gd name="T35" fmla="*/ 70 h 126"/>
                <a:gd name="T36" fmla="*/ 334 w 336"/>
                <a:gd name="T37" fmla="*/ 34 h 126"/>
                <a:gd name="T38" fmla="*/ 92 w 336"/>
                <a:gd name="T39" fmla="*/ 49 h 126"/>
                <a:gd name="T40" fmla="*/ 84 w 336"/>
                <a:gd name="T41" fmla="*/ 45 h 126"/>
                <a:gd name="T42" fmla="*/ 96 w 336"/>
                <a:gd name="T43" fmla="*/ 80 h 126"/>
                <a:gd name="T44" fmla="*/ 143 w 336"/>
                <a:gd name="T45" fmla="*/ 49 h 126"/>
                <a:gd name="T46" fmla="*/ 122 w 336"/>
                <a:gd name="T47" fmla="*/ 49 h 126"/>
                <a:gd name="T48" fmla="*/ 113 w 336"/>
                <a:gd name="T49" fmla="*/ 80 h 126"/>
                <a:gd name="T50" fmla="*/ 132 w 336"/>
                <a:gd name="T51" fmla="*/ 71 h 126"/>
                <a:gd name="T52" fmla="*/ 151 w 336"/>
                <a:gd name="T53" fmla="*/ 45 h 126"/>
                <a:gd name="T54" fmla="*/ 186 w 336"/>
                <a:gd name="T55" fmla="*/ 73 h 126"/>
                <a:gd name="T56" fmla="*/ 160 w 336"/>
                <a:gd name="T57" fmla="*/ 68 h 126"/>
                <a:gd name="T58" fmla="*/ 173 w 336"/>
                <a:gd name="T59" fmla="*/ 75 h 126"/>
                <a:gd name="T60" fmla="*/ 161 w 336"/>
                <a:gd name="T61" fmla="*/ 56 h 126"/>
                <a:gd name="T62" fmla="*/ 183 w 336"/>
                <a:gd name="T63" fmla="*/ 47 h 126"/>
                <a:gd name="T64" fmla="*/ 176 w 336"/>
                <a:gd name="T65" fmla="*/ 55 h 126"/>
                <a:gd name="T66" fmla="*/ 170 w 336"/>
                <a:gd name="T67" fmla="*/ 52 h 126"/>
                <a:gd name="T68" fmla="*/ 186 w 336"/>
                <a:gd name="T69" fmla="*/ 73 h 126"/>
                <a:gd name="T70" fmla="*/ 206 w 336"/>
                <a:gd name="T71" fmla="*/ 81 h 126"/>
                <a:gd name="T72" fmla="*/ 194 w 336"/>
                <a:gd name="T73" fmla="*/ 45 h 126"/>
                <a:gd name="T74" fmla="*/ 203 w 336"/>
                <a:gd name="T75" fmla="*/ 72 h 126"/>
                <a:gd name="T76" fmla="*/ 209 w 336"/>
                <a:gd name="T77" fmla="*/ 71 h 126"/>
                <a:gd name="T78" fmla="*/ 219 w 336"/>
                <a:gd name="T79" fmla="*/ 70 h 126"/>
                <a:gd name="T80" fmla="*/ 237 w 336"/>
                <a:gd name="T81" fmla="*/ 52 h 126"/>
                <a:gd name="T82" fmla="*/ 228 w 336"/>
                <a:gd name="T83" fmla="*/ 80 h 126"/>
                <a:gd name="T84" fmla="*/ 249 w 336"/>
                <a:gd name="T85" fmla="*/ 72 h 126"/>
                <a:gd name="T86" fmla="*/ 258 w 336"/>
                <a:gd name="T87" fmla="*/ 4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126">
                  <a:moveTo>
                    <a:pt x="334" y="34"/>
                  </a:moveTo>
                  <a:cubicBezTo>
                    <a:pt x="330" y="8"/>
                    <a:pt x="252" y="0"/>
                    <a:pt x="160" y="16"/>
                  </a:cubicBezTo>
                  <a:cubicBezTo>
                    <a:pt x="122" y="23"/>
                    <a:pt x="87" y="33"/>
                    <a:pt x="60" y="44"/>
                  </a:cubicBezTo>
                  <a:cubicBezTo>
                    <a:pt x="64" y="44"/>
                    <a:pt x="67" y="45"/>
                    <a:pt x="69" y="47"/>
                  </a:cubicBezTo>
                  <a:cubicBezTo>
                    <a:pt x="70" y="48"/>
                    <a:pt x="71" y="50"/>
                    <a:pt x="71" y="53"/>
                  </a:cubicBezTo>
                  <a:cubicBezTo>
                    <a:pt x="71" y="55"/>
                    <a:pt x="71" y="55"/>
                    <a:pt x="71" y="55"/>
                  </a:cubicBezTo>
                  <a:cubicBezTo>
                    <a:pt x="62" y="55"/>
                    <a:pt x="62" y="55"/>
                    <a:pt x="62" y="55"/>
                  </a:cubicBezTo>
                  <a:cubicBezTo>
                    <a:pt x="62" y="53"/>
                    <a:pt x="62" y="53"/>
                    <a:pt x="62" y="53"/>
                  </a:cubicBezTo>
                  <a:cubicBezTo>
                    <a:pt x="62" y="51"/>
                    <a:pt x="61" y="50"/>
                    <a:pt x="59" y="50"/>
                  </a:cubicBezTo>
                  <a:cubicBezTo>
                    <a:pt x="57" y="50"/>
                    <a:pt x="56" y="51"/>
                    <a:pt x="56" y="52"/>
                  </a:cubicBezTo>
                  <a:cubicBezTo>
                    <a:pt x="56" y="53"/>
                    <a:pt x="56" y="53"/>
                    <a:pt x="56" y="54"/>
                  </a:cubicBezTo>
                  <a:cubicBezTo>
                    <a:pt x="57" y="58"/>
                    <a:pt x="70" y="60"/>
                    <a:pt x="72" y="68"/>
                  </a:cubicBezTo>
                  <a:cubicBezTo>
                    <a:pt x="72" y="68"/>
                    <a:pt x="72" y="70"/>
                    <a:pt x="72" y="73"/>
                  </a:cubicBezTo>
                  <a:cubicBezTo>
                    <a:pt x="71" y="79"/>
                    <a:pt x="66" y="81"/>
                    <a:pt x="59" y="81"/>
                  </a:cubicBezTo>
                  <a:cubicBezTo>
                    <a:pt x="50" y="81"/>
                    <a:pt x="46" y="77"/>
                    <a:pt x="46" y="71"/>
                  </a:cubicBezTo>
                  <a:cubicBezTo>
                    <a:pt x="46" y="68"/>
                    <a:pt x="46" y="68"/>
                    <a:pt x="46" y="68"/>
                  </a:cubicBezTo>
                  <a:cubicBezTo>
                    <a:pt x="56" y="68"/>
                    <a:pt x="56" y="68"/>
                    <a:pt x="56" y="68"/>
                  </a:cubicBezTo>
                  <a:cubicBezTo>
                    <a:pt x="56" y="72"/>
                    <a:pt x="56" y="72"/>
                    <a:pt x="56" y="72"/>
                  </a:cubicBezTo>
                  <a:cubicBezTo>
                    <a:pt x="56" y="74"/>
                    <a:pt x="57" y="75"/>
                    <a:pt x="59" y="75"/>
                  </a:cubicBezTo>
                  <a:cubicBezTo>
                    <a:pt x="61" y="75"/>
                    <a:pt x="62" y="74"/>
                    <a:pt x="63" y="73"/>
                  </a:cubicBezTo>
                  <a:cubicBezTo>
                    <a:pt x="63" y="72"/>
                    <a:pt x="63" y="71"/>
                    <a:pt x="63" y="70"/>
                  </a:cubicBezTo>
                  <a:cubicBezTo>
                    <a:pt x="61" y="66"/>
                    <a:pt x="48" y="64"/>
                    <a:pt x="47" y="56"/>
                  </a:cubicBezTo>
                  <a:cubicBezTo>
                    <a:pt x="46" y="55"/>
                    <a:pt x="46" y="53"/>
                    <a:pt x="47" y="52"/>
                  </a:cubicBezTo>
                  <a:cubicBezTo>
                    <a:pt x="47" y="51"/>
                    <a:pt x="47" y="50"/>
                    <a:pt x="47" y="49"/>
                  </a:cubicBezTo>
                  <a:cubicBezTo>
                    <a:pt x="17" y="63"/>
                    <a:pt x="0" y="79"/>
                    <a:pt x="2" y="92"/>
                  </a:cubicBezTo>
                  <a:cubicBezTo>
                    <a:pt x="7" y="118"/>
                    <a:pt x="85" y="126"/>
                    <a:pt x="176" y="110"/>
                  </a:cubicBezTo>
                  <a:cubicBezTo>
                    <a:pt x="217" y="103"/>
                    <a:pt x="253" y="92"/>
                    <a:pt x="280" y="81"/>
                  </a:cubicBezTo>
                  <a:cubicBezTo>
                    <a:pt x="280" y="81"/>
                    <a:pt x="280" y="81"/>
                    <a:pt x="279" y="81"/>
                  </a:cubicBezTo>
                  <a:cubicBezTo>
                    <a:pt x="273" y="81"/>
                    <a:pt x="267" y="78"/>
                    <a:pt x="267" y="72"/>
                  </a:cubicBezTo>
                  <a:cubicBezTo>
                    <a:pt x="267" y="71"/>
                    <a:pt x="267" y="70"/>
                    <a:pt x="267" y="70"/>
                  </a:cubicBezTo>
                  <a:cubicBezTo>
                    <a:pt x="267" y="55"/>
                    <a:pt x="267" y="55"/>
                    <a:pt x="267" y="55"/>
                  </a:cubicBezTo>
                  <a:cubicBezTo>
                    <a:pt x="267" y="54"/>
                    <a:pt x="267" y="53"/>
                    <a:pt x="267" y="53"/>
                  </a:cubicBezTo>
                  <a:cubicBezTo>
                    <a:pt x="268" y="46"/>
                    <a:pt x="272" y="44"/>
                    <a:pt x="279" y="44"/>
                  </a:cubicBezTo>
                  <a:cubicBezTo>
                    <a:pt x="285" y="44"/>
                    <a:pt x="291" y="45"/>
                    <a:pt x="292" y="53"/>
                  </a:cubicBezTo>
                  <a:cubicBezTo>
                    <a:pt x="292" y="54"/>
                    <a:pt x="292" y="55"/>
                    <a:pt x="292" y="55"/>
                  </a:cubicBezTo>
                  <a:cubicBezTo>
                    <a:pt x="292" y="55"/>
                    <a:pt x="292" y="55"/>
                    <a:pt x="292" y="55"/>
                  </a:cubicBezTo>
                  <a:cubicBezTo>
                    <a:pt x="292" y="56"/>
                    <a:pt x="292" y="56"/>
                    <a:pt x="292" y="56"/>
                  </a:cubicBezTo>
                  <a:cubicBezTo>
                    <a:pt x="283" y="56"/>
                    <a:pt x="283" y="56"/>
                    <a:pt x="283" y="56"/>
                  </a:cubicBezTo>
                  <a:cubicBezTo>
                    <a:pt x="283" y="54"/>
                    <a:pt x="283" y="54"/>
                    <a:pt x="283" y="54"/>
                  </a:cubicBezTo>
                  <a:cubicBezTo>
                    <a:pt x="283" y="54"/>
                    <a:pt x="283" y="54"/>
                    <a:pt x="283" y="54"/>
                  </a:cubicBezTo>
                  <a:cubicBezTo>
                    <a:pt x="283" y="54"/>
                    <a:pt x="283" y="53"/>
                    <a:pt x="283" y="53"/>
                  </a:cubicBezTo>
                  <a:cubicBezTo>
                    <a:pt x="282" y="52"/>
                    <a:pt x="282" y="50"/>
                    <a:pt x="279" y="50"/>
                  </a:cubicBezTo>
                  <a:cubicBezTo>
                    <a:pt x="277" y="50"/>
                    <a:pt x="276" y="52"/>
                    <a:pt x="276" y="53"/>
                  </a:cubicBezTo>
                  <a:cubicBezTo>
                    <a:pt x="276" y="53"/>
                    <a:pt x="276" y="54"/>
                    <a:pt x="276" y="54"/>
                  </a:cubicBezTo>
                  <a:cubicBezTo>
                    <a:pt x="276" y="70"/>
                    <a:pt x="276" y="70"/>
                    <a:pt x="276" y="70"/>
                  </a:cubicBezTo>
                  <a:cubicBezTo>
                    <a:pt x="276" y="71"/>
                    <a:pt x="276" y="71"/>
                    <a:pt x="276" y="72"/>
                  </a:cubicBezTo>
                  <a:cubicBezTo>
                    <a:pt x="276" y="72"/>
                    <a:pt x="276" y="74"/>
                    <a:pt x="279" y="74"/>
                  </a:cubicBezTo>
                  <a:cubicBezTo>
                    <a:pt x="282" y="74"/>
                    <a:pt x="283" y="72"/>
                    <a:pt x="283" y="72"/>
                  </a:cubicBezTo>
                  <a:cubicBezTo>
                    <a:pt x="283" y="71"/>
                    <a:pt x="283" y="71"/>
                    <a:pt x="283" y="70"/>
                  </a:cubicBezTo>
                  <a:cubicBezTo>
                    <a:pt x="283" y="66"/>
                    <a:pt x="283" y="66"/>
                    <a:pt x="283" y="66"/>
                  </a:cubicBezTo>
                  <a:cubicBezTo>
                    <a:pt x="279" y="66"/>
                    <a:pt x="279" y="66"/>
                    <a:pt x="279" y="66"/>
                  </a:cubicBezTo>
                  <a:cubicBezTo>
                    <a:pt x="279" y="60"/>
                    <a:pt x="279" y="60"/>
                    <a:pt x="279" y="60"/>
                  </a:cubicBezTo>
                  <a:cubicBezTo>
                    <a:pt x="292" y="60"/>
                    <a:pt x="292" y="60"/>
                    <a:pt x="292" y="60"/>
                  </a:cubicBezTo>
                  <a:cubicBezTo>
                    <a:pt x="292" y="60"/>
                    <a:pt x="292" y="70"/>
                    <a:pt x="292" y="70"/>
                  </a:cubicBezTo>
                  <a:cubicBezTo>
                    <a:pt x="292" y="70"/>
                    <a:pt x="292" y="71"/>
                    <a:pt x="292" y="72"/>
                  </a:cubicBezTo>
                  <a:cubicBezTo>
                    <a:pt x="292" y="74"/>
                    <a:pt x="291" y="75"/>
                    <a:pt x="290" y="76"/>
                  </a:cubicBezTo>
                  <a:cubicBezTo>
                    <a:pt x="319" y="62"/>
                    <a:pt x="336" y="47"/>
                    <a:pt x="334" y="34"/>
                  </a:cubicBezTo>
                  <a:close/>
                  <a:moveTo>
                    <a:pt x="96" y="80"/>
                  </a:moveTo>
                  <a:cubicBezTo>
                    <a:pt x="92" y="49"/>
                    <a:pt x="92" y="49"/>
                    <a:pt x="92" y="49"/>
                  </a:cubicBezTo>
                  <a:cubicBezTo>
                    <a:pt x="92" y="49"/>
                    <a:pt x="92" y="49"/>
                    <a:pt x="92" y="49"/>
                  </a:cubicBezTo>
                  <a:cubicBezTo>
                    <a:pt x="87" y="80"/>
                    <a:pt x="87" y="80"/>
                    <a:pt x="87" y="80"/>
                  </a:cubicBezTo>
                  <a:cubicBezTo>
                    <a:pt x="77" y="80"/>
                    <a:pt x="77" y="80"/>
                    <a:pt x="77" y="80"/>
                  </a:cubicBezTo>
                  <a:cubicBezTo>
                    <a:pt x="84" y="45"/>
                    <a:pt x="84" y="45"/>
                    <a:pt x="84" y="45"/>
                  </a:cubicBezTo>
                  <a:cubicBezTo>
                    <a:pt x="100" y="45"/>
                    <a:pt x="100" y="45"/>
                    <a:pt x="100" y="45"/>
                  </a:cubicBezTo>
                  <a:cubicBezTo>
                    <a:pt x="106" y="80"/>
                    <a:pt x="106" y="80"/>
                    <a:pt x="106" y="80"/>
                  </a:cubicBezTo>
                  <a:lnTo>
                    <a:pt x="96" y="80"/>
                  </a:lnTo>
                  <a:close/>
                  <a:moveTo>
                    <a:pt x="143" y="80"/>
                  </a:moveTo>
                  <a:cubicBezTo>
                    <a:pt x="143" y="49"/>
                    <a:pt x="143" y="49"/>
                    <a:pt x="143" y="49"/>
                  </a:cubicBezTo>
                  <a:cubicBezTo>
                    <a:pt x="143" y="49"/>
                    <a:pt x="143" y="49"/>
                    <a:pt x="143" y="49"/>
                  </a:cubicBezTo>
                  <a:cubicBezTo>
                    <a:pt x="137" y="80"/>
                    <a:pt x="137" y="80"/>
                    <a:pt x="137" y="80"/>
                  </a:cubicBezTo>
                  <a:cubicBezTo>
                    <a:pt x="128" y="80"/>
                    <a:pt x="128" y="80"/>
                    <a:pt x="128" y="80"/>
                  </a:cubicBezTo>
                  <a:cubicBezTo>
                    <a:pt x="122" y="49"/>
                    <a:pt x="122" y="49"/>
                    <a:pt x="122" y="49"/>
                  </a:cubicBezTo>
                  <a:cubicBezTo>
                    <a:pt x="122" y="49"/>
                    <a:pt x="122" y="49"/>
                    <a:pt x="122" y="49"/>
                  </a:cubicBezTo>
                  <a:cubicBezTo>
                    <a:pt x="122" y="80"/>
                    <a:pt x="122" y="80"/>
                    <a:pt x="122" y="80"/>
                  </a:cubicBezTo>
                  <a:cubicBezTo>
                    <a:pt x="113" y="80"/>
                    <a:pt x="113" y="80"/>
                    <a:pt x="113" y="80"/>
                  </a:cubicBezTo>
                  <a:cubicBezTo>
                    <a:pt x="114" y="45"/>
                    <a:pt x="114" y="45"/>
                    <a:pt x="114" y="45"/>
                  </a:cubicBezTo>
                  <a:cubicBezTo>
                    <a:pt x="128" y="45"/>
                    <a:pt x="128" y="45"/>
                    <a:pt x="128" y="45"/>
                  </a:cubicBezTo>
                  <a:cubicBezTo>
                    <a:pt x="132" y="71"/>
                    <a:pt x="132" y="71"/>
                    <a:pt x="132" y="71"/>
                  </a:cubicBezTo>
                  <a:cubicBezTo>
                    <a:pt x="133" y="71"/>
                    <a:pt x="133" y="71"/>
                    <a:pt x="133" y="71"/>
                  </a:cubicBezTo>
                  <a:cubicBezTo>
                    <a:pt x="137" y="45"/>
                    <a:pt x="137" y="45"/>
                    <a:pt x="137" y="45"/>
                  </a:cubicBezTo>
                  <a:cubicBezTo>
                    <a:pt x="151" y="45"/>
                    <a:pt x="151" y="45"/>
                    <a:pt x="151" y="45"/>
                  </a:cubicBezTo>
                  <a:cubicBezTo>
                    <a:pt x="152" y="80"/>
                    <a:pt x="152" y="80"/>
                    <a:pt x="152" y="80"/>
                  </a:cubicBezTo>
                  <a:lnTo>
                    <a:pt x="143" y="80"/>
                  </a:lnTo>
                  <a:close/>
                  <a:moveTo>
                    <a:pt x="186" y="73"/>
                  </a:moveTo>
                  <a:cubicBezTo>
                    <a:pt x="185" y="80"/>
                    <a:pt x="178" y="81"/>
                    <a:pt x="173" y="81"/>
                  </a:cubicBezTo>
                  <a:cubicBezTo>
                    <a:pt x="165" y="81"/>
                    <a:pt x="160" y="78"/>
                    <a:pt x="160" y="71"/>
                  </a:cubicBezTo>
                  <a:cubicBezTo>
                    <a:pt x="160" y="68"/>
                    <a:pt x="160" y="68"/>
                    <a:pt x="160" y="68"/>
                  </a:cubicBezTo>
                  <a:cubicBezTo>
                    <a:pt x="170" y="68"/>
                    <a:pt x="170" y="68"/>
                    <a:pt x="170" y="68"/>
                  </a:cubicBezTo>
                  <a:cubicBezTo>
                    <a:pt x="170" y="72"/>
                    <a:pt x="170" y="72"/>
                    <a:pt x="170" y="72"/>
                  </a:cubicBezTo>
                  <a:cubicBezTo>
                    <a:pt x="170" y="74"/>
                    <a:pt x="171" y="75"/>
                    <a:pt x="173" y="75"/>
                  </a:cubicBezTo>
                  <a:cubicBezTo>
                    <a:pt x="175" y="75"/>
                    <a:pt x="176" y="74"/>
                    <a:pt x="177" y="73"/>
                  </a:cubicBezTo>
                  <a:cubicBezTo>
                    <a:pt x="177" y="72"/>
                    <a:pt x="177" y="71"/>
                    <a:pt x="177" y="70"/>
                  </a:cubicBezTo>
                  <a:cubicBezTo>
                    <a:pt x="175" y="66"/>
                    <a:pt x="162" y="64"/>
                    <a:pt x="161" y="56"/>
                  </a:cubicBezTo>
                  <a:cubicBezTo>
                    <a:pt x="161" y="55"/>
                    <a:pt x="161" y="53"/>
                    <a:pt x="161" y="52"/>
                  </a:cubicBezTo>
                  <a:cubicBezTo>
                    <a:pt x="162" y="45"/>
                    <a:pt x="168" y="44"/>
                    <a:pt x="173" y="44"/>
                  </a:cubicBezTo>
                  <a:cubicBezTo>
                    <a:pt x="178" y="44"/>
                    <a:pt x="181" y="45"/>
                    <a:pt x="183" y="47"/>
                  </a:cubicBezTo>
                  <a:cubicBezTo>
                    <a:pt x="184" y="48"/>
                    <a:pt x="185" y="50"/>
                    <a:pt x="185" y="53"/>
                  </a:cubicBezTo>
                  <a:cubicBezTo>
                    <a:pt x="185" y="55"/>
                    <a:pt x="185" y="55"/>
                    <a:pt x="185" y="55"/>
                  </a:cubicBezTo>
                  <a:cubicBezTo>
                    <a:pt x="176" y="55"/>
                    <a:pt x="176" y="55"/>
                    <a:pt x="176" y="55"/>
                  </a:cubicBezTo>
                  <a:cubicBezTo>
                    <a:pt x="176" y="53"/>
                    <a:pt x="176" y="53"/>
                    <a:pt x="176" y="53"/>
                  </a:cubicBezTo>
                  <a:cubicBezTo>
                    <a:pt x="176" y="51"/>
                    <a:pt x="175" y="50"/>
                    <a:pt x="173" y="50"/>
                  </a:cubicBezTo>
                  <a:cubicBezTo>
                    <a:pt x="171" y="50"/>
                    <a:pt x="170" y="51"/>
                    <a:pt x="170" y="52"/>
                  </a:cubicBezTo>
                  <a:cubicBezTo>
                    <a:pt x="170" y="53"/>
                    <a:pt x="170" y="53"/>
                    <a:pt x="170" y="54"/>
                  </a:cubicBezTo>
                  <a:cubicBezTo>
                    <a:pt x="171" y="58"/>
                    <a:pt x="184" y="60"/>
                    <a:pt x="185" y="68"/>
                  </a:cubicBezTo>
                  <a:cubicBezTo>
                    <a:pt x="186" y="68"/>
                    <a:pt x="186" y="70"/>
                    <a:pt x="186" y="73"/>
                  </a:cubicBezTo>
                  <a:close/>
                  <a:moveTo>
                    <a:pt x="219" y="70"/>
                  </a:moveTo>
                  <a:cubicBezTo>
                    <a:pt x="219" y="71"/>
                    <a:pt x="218" y="72"/>
                    <a:pt x="218" y="72"/>
                  </a:cubicBezTo>
                  <a:cubicBezTo>
                    <a:pt x="218" y="78"/>
                    <a:pt x="214" y="81"/>
                    <a:pt x="206" y="81"/>
                  </a:cubicBezTo>
                  <a:cubicBezTo>
                    <a:pt x="198" y="81"/>
                    <a:pt x="194" y="78"/>
                    <a:pt x="194" y="72"/>
                  </a:cubicBezTo>
                  <a:cubicBezTo>
                    <a:pt x="194" y="72"/>
                    <a:pt x="194" y="71"/>
                    <a:pt x="194" y="70"/>
                  </a:cubicBezTo>
                  <a:cubicBezTo>
                    <a:pt x="194" y="45"/>
                    <a:pt x="194" y="45"/>
                    <a:pt x="194" y="45"/>
                  </a:cubicBezTo>
                  <a:cubicBezTo>
                    <a:pt x="203" y="45"/>
                    <a:pt x="203" y="45"/>
                    <a:pt x="203" y="45"/>
                  </a:cubicBezTo>
                  <a:cubicBezTo>
                    <a:pt x="203" y="71"/>
                    <a:pt x="203" y="71"/>
                    <a:pt x="203" y="71"/>
                  </a:cubicBezTo>
                  <a:cubicBezTo>
                    <a:pt x="203" y="71"/>
                    <a:pt x="203" y="72"/>
                    <a:pt x="203" y="72"/>
                  </a:cubicBezTo>
                  <a:cubicBezTo>
                    <a:pt x="203" y="73"/>
                    <a:pt x="204" y="75"/>
                    <a:pt x="206" y="75"/>
                  </a:cubicBezTo>
                  <a:cubicBezTo>
                    <a:pt x="209" y="75"/>
                    <a:pt x="209" y="73"/>
                    <a:pt x="209" y="72"/>
                  </a:cubicBezTo>
                  <a:cubicBezTo>
                    <a:pt x="209" y="72"/>
                    <a:pt x="209" y="71"/>
                    <a:pt x="209" y="71"/>
                  </a:cubicBezTo>
                  <a:cubicBezTo>
                    <a:pt x="209" y="45"/>
                    <a:pt x="209" y="45"/>
                    <a:pt x="209" y="45"/>
                  </a:cubicBezTo>
                  <a:cubicBezTo>
                    <a:pt x="219" y="45"/>
                    <a:pt x="219" y="45"/>
                    <a:pt x="219" y="45"/>
                  </a:cubicBezTo>
                  <a:lnTo>
                    <a:pt x="219" y="70"/>
                  </a:lnTo>
                  <a:close/>
                  <a:moveTo>
                    <a:pt x="258" y="80"/>
                  </a:moveTo>
                  <a:cubicBezTo>
                    <a:pt x="245" y="80"/>
                    <a:pt x="245" y="80"/>
                    <a:pt x="245" y="80"/>
                  </a:cubicBezTo>
                  <a:cubicBezTo>
                    <a:pt x="237" y="52"/>
                    <a:pt x="237" y="52"/>
                    <a:pt x="237" y="52"/>
                  </a:cubicBezTo>
                  <a:cubicBezTo>
                    <a:pt x="236" y="52"/>
                    <a:pt x="236" y="52"/>
                    <a:pt x="236" y="52"/>
                  </a:cubicBezTo>
                  <a:cubicBezTo>
                    <a:pt x="237" y="80"/>
                    <a:pt x="237" y="80"/>
                    <a:pt x="237" y="80"/>
                  </a:cubicBezTo>
                  <a:cubicBezTo>
                    <a:pt x="228" y="80"/>
                    <a:pt x="228" y="80"/>
                    <a:pt x="228" y="80"/>
                  </a:cubicBezTo>
                  <a:cubicBezTo>
                    <a:pt x="228" y="45"/>
                    <a:pt x="228" y="45"/>
                    <a:pt x="228" y="45"/>
                  </a:cubicBezTo>
                  <a:cubicBezTo>
                    <a:pt x="241" y="45"/>
                    <a:pt x="241" y="45"/>
                    <a:pt x="241" y="45"/>
                  </a:cubicBezTo>
                  <a:cubicBezTo>
                    <a:pt x="249" y="72"/>
                    <a:pt x="249" y="72"/>
                    <a:pt x="249" y="72"/>
                  </a:cubicBezTo>
                  <a:cubicBezTo>
                    <a:pt x="249" y="72"/>
                    <a:pt x="249" y="72"/>
                    <a:pt x="249" y="72"/>
                  </a:cubicBezTo>
                  <a:cubicBezTo>
                    <a:pt x="249" y="45"/>
                    <a:pt x="249" y="45"/>
                    <a:pt x="249" y="45"/>
                  </a:cubicBezTo>
                  <a:cubicBezTo>
                    <a:pt x="258" y="45"/>
                    <a:pt x="258" y="45"/>
                    <a:pt x="258" y="45"/>
                  </a:cubicBezTo>
                  <a:lnTo>
                    <a:pt x="258" y="80"/>
                  </a:lnTo>
                  <a:close/>
                </a:path>
              </a:pathLst>
            </a:custGeom>
            <a:solidFill>
              <a:srgbClr val="034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grpSp>
      <p:pic>
        <p:nvPicPr>
          <p:cNvPr id="55" name="그림 54">
            <a:extLst>
              <a:ext uri="{FF2B5EF4-FFF2-40B4-BE49-F238E27FC236}">
                <a16:creationId xmlns:a16="http://schemas.microsoft.com/office/drawing/2014/main" id="{4222774C-D9C9-4126-8DDC-C4579E8D3EFF}"/>
              </a:ext>
            </a:extLst>
          </p:cNvPr>
          <p:cNvPicPr>
            <a:picLocks noChangeAspect="1"/>
          </p:cNvPicPr>
          <p:nvPr userDrawn="1"/>
        </p:nvPicPr>
        <p:blipFill rotWithShape="1">
          <a:blip r:embed="rId2"/>
          <a:srcRect l="2845" r="769"/>
          <a:stretch/>
        </p:blipFill>
        <p:spPr>
          <a:xfrm>
            <a:off x="0" y="105457"/>
            <a:ext cx="754526" cy="643680"/>
          </a:xfrm>
          <a:prstGeom prst="rect">
            <a:avLst/>
          </a:prstGeom>
        </p:spPr>
      </p:pic>
      <p:cxnSp>
        <p:nvCxnSpPr>
          <p:cNvPr id="56" name="직선 연결선 55">
            <a:extLst>
              <a:ext uri="{FF2B5EF4-FFF2-40B4-BE49-F238E27FC236}">
                <a16:creationId xmlns:a16="http://schemas.microsoft.com/office/drawing/2014/main" id="{FBBBACFF-1E12-450D-9539-254F9469A1D6}"/>
              </a:ext>
            </a:extLst>
          </p:cNvPr>
          <p:cNvCxnSpPr>
            <a:cxnSpLocks/>
          </p:cNvCxnSpPr>
          <p:nvPr userDrawn="1"/>
        </p:nvCxnSpPr>
        <p:spPr>
          <a:xfrm>
            <a:off x="1579348" y="299010"/>
            <a:ext cx="450055" cy="0"/>
          </a:xfrm>
          <a:prstGeom prst="line">
            <a:avLst/>
          </a:prstGeom>
          <a:ln w="19050" cap="rnd">
            <a:solidFill>
              <a:srgbClr val="48BFCC"/>
            </a:solidFill>
            <a:roun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2EB65048-120D-48DA-B2B3-AD3CB4A26035}"/>
              </a:ext>
            </a:extLst>
          </p:cNvPr>
          <p:cNvSpPr txBox="1"/>
          <p:nvPr userDrawn="1"/>
        </p:nvSpPr>
        <p:spPr>
          <a:xfrm>
            <a:off x="1568573" y="78711"/>
            <a:ext cx="471604" cy="215444"/>
          </a:xfrm>
          <a:prstGeom prst="rect">
            <a:avLst/>
          </a:prstGeom>
          <a:noFill/>
        </p:spPr>
        <p:txBody>
          <a:bodyPr wrap="none" rtlCol="0" anchor="b">
            <a:spAutoFit/>
          </a:bodyPr>
          <a:lstStyle/>
          <a:p>
            <a:pPr algn="ctr" defTabSz="457200" latinLnBrk="0"/>
            <a:r>
              <a:rPr lang="en-US" altLang="ko-KR" sz="800" b="1">
                <a:ln>
                  <a:solidFill>
                    <a:srgbClr val="4472C4">
                      <a:alpha val="0"/>
                    </a:srgbClr>
                  </a:solidFill>
                </a:ln>
                <a:solidFill>
                  <a:srgbClr val="48BFCC"/>
                </a:solidFill>
                <a:latin typeface="Arial" panose="020B0604020202020204" pitchFamily="34" charset="0"/>
                <a:cs typeface="Arial" panose="020B0604020202020204" pitchFamily="34" charset="0"/>
              </a:rPr>
              <a:t>Part 2</a:t>
            </a:r>
            <a:endParaRPr lang="ko-KR" altLang="en-US" sz="800" b="1" dirty="0">
              <a:ln>
                <a:solidFill>
                  <a:srgbClr val="4472C4">
                    <a:alpha val="0"/>
                  </a:srgbClr>
                </a:solidFill>
              </a:ln>
              <a:solidFill>
                <a:srgbClr val="48BFCC"/>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EF07FEEA-D926-424B-8C2B-4BFA2078A027}"/>
              </a:ext>
            </a:extLst>
          </p:cNvPr>
          <p:cNvSpPr txBox="1"/>
          <p:nvPr userDrawn="1"/>
        </p:nvSpPr>
        <p:spPr>
          <a:xfrm>
            <a:off x="2195814"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3</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3C7F3809-987D-4AC6-AD4E-38C026E88324}"/>
              </a:ext>
            </a:extLst>
          </p:cNvPr>
          <p:cNvSpPr txBox="1"/>
          <p:nvPr userDrawn="1"/>
        </p:nvSpPr>
        <p:spPr>
          <a:xfrm>
            <a:off x="1023085"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1</a:t>
            </a:r>
            <a:endParaRPr lang="en-US" altLang="ko-KR"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2D4D0AB0-5A1C-48AD-B17F-8737C61E6DBE}"/>
              </a:ext>
            </a:extLst>
          </p:cNvPr>
          <p:cNvSpPr txBox="1"/>
          <p:nvPr userDrawn="1"/>
        </p:nvSpPr>
        <p:spPr>
          <a:xfrm>
            <a:off x="2782179"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4</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68D1DE70-5878-4283-8DB7-570F2B2CFAD5}"/>
              </a:ext>
            </a:extLst>
          </p:cNvPr>
          <p:cNvSpPr txBox="1"/>
          <p:nvPr userDrawn="1"/>
        </p:nvSpPr>
        <p:spPr>
          <a:xfrm>
            <a:off x="3368546"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5</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934051"/>
      </p:ext>
    </p:extLst>
  </p:cSld>
  <p:clrMapOvr>
    <a:masterClrMapping/>
  </p:clrMapOvr>
  <p:extLst mod="1">
    <p:ext uri="{DCECCB84-F9BA-43D5-87BE-67443E8EF086}">
      <p15:sldGuideLst xmlns:p15="http://schemas.microsoft.com/office/powerpoint/2012/main">
        <p15:guide id="1" orient="horz" pos="4042">
          <p15:clr>
            <a:srgbClr val="FBAE40"/>
          </p15:clr>
        </p15:guide>
        <p15:guide id="2" pos="240">
          <p15:clr>
            <a:srgbClr val="FBAE40"/>
          </p15:clr>
        </p15:guide>
        <p15:guide id="3" pos="6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제목 및 내용">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62031154-5198-4D08-A13A-BCCF29B6EEED}"/>
              </a:ext>
            </a:extLst>
          </p:cNvPr>
          <p:cNvSpPr txBox="1"/>
          <p:nvPr userDrawn="1"/>
        </p:nvSpPr>
        <p:spPr>
          <a:xfrm>
            <a:off x="282284" y="6597543"/>
            <a:ext cx="938077" cy="215444"/>
          </a:xfrm>
          <a:prstGeom prst="rect">
            <a:avLst/>
          </a:prstGeom>
          <a:noFill/>
        </p:spPr>
        <p:txBody>
          <a:bodyPr wrap="none" rtlCol="0" anchor="ctr">
            <a:spAutoFit/>
          </a:bodyPr>
          <a:lstStyle/>
          <a:p>
            <a:pPr defTabSz="457200" latinLnBrk="0"/>
            <a:r>
              <a:rPr lang="en-US" altLang="ko-KR"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CONFIDENTIAL</a:t>
            </a:r>
            <a:endParaRPr lang="ko-KR" altLang="en-US"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49" name="사각형: 둥근 위쪽 모서리 48">
            <a:extLst>
              <a:ext uri="{FF2B5EF4-FFF2-40B4-BE49-F238E27FC236}">
                <a16:creationId xmlns:a16="http://schemas.microsoft.com/office/drawing/2014/main" id="{0DA03782-2637-4AB8-BF49-C7CBDF85A455}"/>
              </a:ext>
            </a:extLst>
          </p:cNvPr>
          <p:cNvSpPr/>
          <p:nvPr userDrawn="1"/>
        </p:nvSpPr>
        <p:spPr>
          <a:xfrm>
            <a:off x="4679156" y="6648445"/>
            <a:ext cx="547690" cy="209555"/>
          </a:xfrm>
          <a:prstGeom prst="round2SameRect">
            <a:avLst>
              <a:gd name="adj1" fmla="val 25758"/>
              <a:gd name="adj2" fmla="val 0"/>
            </a:avLst>
          </a:prstGeom>
          <a:solidFill>
            <a:schemeClr val="bg1">
              <a:lumMod val="8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dirty="0">
              <a:solidFill>
                <a:prstClr val="white"/>
              </a:solidFill>
              <a:latin typeface="Arial" panose="020B0604020202020204" pitchFamily="34" charset="0"/>
            </a:endParaRPr>
          </a:p>
        </p:txBody>
      </p:sp>
      <p:sp>
        <p:nvSpPr>
          <p:cNvPr id="50" name="TextBox 49">
            <a:extLst>
              <a:ext uri="{FF2B5EF4-FFF2-40B4-BE49-F238E27FC236}">
                <a16:creationId xmlns:a16="http://schemas.microsoft.com/office/drawing/2014/main" id="{C1D1DA06-F359-422D-A563-540FFC945B19}"/>
              </a:ext>
            </a:extLst>
          </p:cNvPr>
          <p:cNvSpPr txBox="1"/>
          <p:nvPr userDrawn="1"/>
        </p:nvSpPr>
        <p:spPr>
          <a:xfrm>
            <a:off x="4677924" y="6637242"/>
            <a:ext cx="550152" cy="230832"/>
          </a:xfrm>
          <a:prstGeom prst="rect">
            <a:avLst/>
          </a:prstGeom>
          <a:noFill/>
        </p:spPr>
        <p:txBody>
          <a:bodyPr wrap="none" rtlCol="0" anchor="ctr">
            <a:spAutoFit/>
          </a:bodyPr>
          <a:lstStyle/>
          <a:p>
            <a:pPr algn="ctr" defTabSz="457200" latinLnBrk="0"/>
            <a:fld id="{ADD092FA-9B20-460A-88D2-39805E4AAEF8}" type="slidenum">
              <a:rPr lang="en-US" altLang="ko-KR" sz="900" smtClean="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pPr algn="ctr" defTabSz="457200" latinLnBrk="0"/>
              <a:t>‹#›</a:t>
            </a:fld>
            <a:r>
              <a:rPr lang="en-US" altLang="ko-KR"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 / 35</a:t>
            </a:r>
            <a:endParaRPr lang="ko-KR" altLang="en-US"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52" name="직사각형 51">
            <a:extLst>
              <a:ext uri="{FF2B5EF4-FFF2-40B4-BE49-F238E27FC236}">
                <a16:creationId xmlns:a16="http://schemas.microsoft.com/office/drawing/2014/main" id="{DB62E4C5-D48D-4793-8083-F8324403DF1D}"/>
              </a:ext>
            </a:extLst>
          </p:cNvPr>
          <p:cNvSpPr/>
          <p:nvPr userDrawn="1"/>
        </p:nvSpPr>
        <p:spPr>
          <a:xfrm>
            <a:off x="0" y="0"/>
            <a:ext cx="9906000" cy="864973"/>
          </a:xfrm>
          <a:prstGeom prst="rect">
            <a:avLst/>
          </a:prstGeom>
          <a:solidFill>
            <a:srgbClr val="005C9D">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a:solidFill>
                <a:prstClr val="white"/>
              </a:solidFill>
            </a:endParaRPr>
          </a:p>
        </p:txBody>
      </p:sp>
      <p:cxnSp>
        <p:nvCxnSpPr>
          <p:cNvPr id="53" name="직선 연결선 52">
            <a:extLst>
              <a:ext uri="{FF2B5EF4-FFF2-40B4-BE49-F238E27FC236}">
                <a16:creationId xmlns:a16="http://schemas.microsoft.com/office/drawing/2014/main" id="{955DEB79-0BAC-49A8-81B1-15A20107A848}"/>
              </a:ext>
            </a:extLst>
          </p:cNvPr>
          <p:cNvCxnSpPr>
            <a:cxnSpLocks/>
          </p:cNvCxnSpPr>
          <p:nvPr userDrawn="1"/>
        </p:nvCxnSpPr>
        <p:spPr>
          <a:xfrm>
            <a:off x="492919" y="298682"/>
            <a:ext cx="7535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4" name="Group 5">
            <a:extLst>
              <a:ext uri="{FF2B5EF4-FFF2-40B4-BE49-F238E27FC236}">
                <a16:creationId xmlns:a16="http://schemas.microsoft.com/office/drawing/2014/main" id="{7C295702-3DC9-46D2-94BA-F2196DF78759}"/>
              </a:ext>
            </a:extLst>
          </p:cNvPr>
          <p:cNvGrpSpPr>
            <a:grpSpLocks noChangeAspect="1"/>
          </p:cNvGrpSpPr>
          <p:nvPr userDrawn="1"/>
        </p:nvGrpSpPr>
        <p:grpSpPr bwMode="auto">
          <a:xfrm>
            <a:off x="8156285" y="199217"/>
            <a:ext cx="1373186" cy="219074"/>
            <a:chOff x="4724" y="148"/>
            <a:chExt cx="865" cy="138"/>
          </a:xfrm>
        </p:grpSpPr>
        <p:sp>
          <p:nvSpPr>
            <p:cNvPr id="55" name="Freeform 6">
              <a:extLst>
                <a:ext uri="{FF2B5EF4-FFF2-40B4-BE49-F238E27FC236}">
                  <a16:creationId xmlns:a16="http://schemas.microsoft.com/office/drawing/2014/main" id="{C92E208C-A082-40DE-8649-ABFD41A64295}"/>
                </a:ext>
              </a:extLst>
            </p:cNvPr>
            <p:cNvSpPr>
              <a:spLocks/>
            </p:cNvSpPr>
            <p:nvPr/>
          </p:nvSpPr>
          <p:spPr bwMode="auto">
            <a:xfrm>
              <a:off x="5143" y="168"/>
              <a:ext cx="22" cy="37"/>
            </a:xfrm>
            <a:custGeom>
              <a:avLst/>
              <a:gdLst>
                <a:gd name="T0" fmla="*/ 10 w 21"/>
                <a:gd name="T1" fmla="*/ 34 h 34"/>
                <a:gd name="T2" fmla="*/ 0 w 21"/>
                <a:gd name="T3" fmla="*/ 24 h 34"/>
                <a:gd name="T4" fmla="*/ 7 w 21"/>
                <a:gd name="T5" fmla="*/ 24 h 34"/>
                <a:gd name="T6" fmla="*/ 11 w 21"/>
                <a:gd name="T7" fmla="*/ 29 h 34"/>
                <a:gd name="T8" fmla="*/ 14 w 21"/>
                <a:gd name="T9" fmla="*/ 26 h 34"/>
                <a:gd name="T10" fmla="*/ 0 w 21"/>
                <a:gd name="T11" fmla="*/ 9 h 34"/>
                <a:gd name="T12" fmla="*/ 11 w 21"/>
                <a:gd name="T13" fmla="*/ 0 h 34"/>
                <a:gd name="T14" fmla="*/ 21 w 21"/>
                <a:gd name="T15" fmla="*/ 10 h 34"/>
                <a:gd name="T16" fmla="*/ 14 w 21"/>
                <a:gd name="T17" fmla="*/ 10 h 34"/>
                <a:gd name="T18" fmla="*/ 11 w 21"/>
                <a:gd name="T19" fmla="*/ 5 h 34"/>
                <a:gd name="T20" fmla="*/ 7 w 21"/>
                <a:gd name="T21" fmla="*/ 8 h 34"/>
                <a:gd name="T22" fmla="*/ 21 w 21"/>
                <a:gd name="T23" fmla="*/ 25 h 34"/>
                <a:gd name="T24" fmla="*/ 10 w 21"/>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4">
                  <a:moveTo>
                    <a:pt x="10" y="34"/>
                  </a:moveTo>
                  <a:cubicBezTo>
                    <a:pt x="1" y="34"/>
                    <a:pt x="0" y="29"/>
                    <a:pt x="0" y="24"/>
                  </a:cubicBezTo>
                  <a:cubicBezTo>
                    <a:pt x="7" y="24"/>
                    <a:pt x="7" y="24"/>
                    <a:pt x="7" y="24"/>
                  </a:cubicBezTo>
                  <a:cubicBezTo>
                    <a:pt x="7" y="27"/>
                    <a:pt x="7" y="29"/>
                    <a:pt x="11" y="29"/>
                  </a:cubicBezTo>
                  <a:cubicBezTo>
                    <a:pt x="13" y="29"/>
                    <a:pt x="14" y="28"/>
                    <a:pt x="14" y="26"/>
                  </a:cubicBezTo>
                  <a:cubicBezTo>
                    <a:pt x="14" y="20"/>
                    <a:pt x="0" y="19"/>
                    <a:pt x="0" y="9"/>
                  </a:cubicBezTo>
                  <a:cubicBezTo>
                    <a:pt x="0" y="4"/>
                    <a:pt x="3" y="0"/>
                    <a:pt x="11" y="0"/>
                  </a:cubicBezTo>
                  <a:cubicBezTo>
                    <a:pt x="18" y="0"/>
                    <a:pt x="21" y="3"/>
                    <a:pt x="21" y="10"/>
                  </a:cubicBezTo>
                  <a:cubicBezTo>
                    <a:pt x="14" y="10"/>
                    <a:pt x="14" y="10"/>
                    <a:pt x="14" y="10"/>
                  </a:cubicBezTo>
                  <a:cubicBezTo>
                    <a:pt x="14" y="7"/>
                    <a:pt x="14" y="5"/>
                    <a:pt x="11" y="5"/>
                  </a:cubicBezTo>
                  <a:cubicBezTo>
                    <a:pt x="9" y="5"/>
                    <a:pt x="7" y="6"/>
                    <a:pt x="7" y="8"/>
                  </a:cubicBezTo>
                  <a:cubicBezTo>
                    <a:pt x="7" y="15"/>
                    <a:pt x="21" y="14"/>
                    <a:pt x="21" y="25"/>
                  </a:cubicBezTo>
                  <a:cubicBezTo>
                    <a:pt x="21"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6" name="Freeform 7">
              <a:extLst>
                <a:ext uri="{FF2B5EF4-FFF2-40B4-BE49-F238E27FC236}">
                  <a16:creationId xmlns:a16="http://schemas.microsoft.com/office/drawing/2014/main" id="{0AFAC45D-95B2-417F-A726-00462493B6A5}"/>
                </a:ext>
              </a:extLst>
            </p:cNvPr>
            <p:cNvSpPr>
              <a:spLocks noEditPoints="1"/>
            </p:cNvSpPr>
            <p:nvPr/>
          </p:nvSpPr>
          <p:spPr bwMode="auto">
            <a:xfrm>
              <a:off x="5169" y="169"/>
              <a:ext cx="28" cy="36"/>
            </a:xfrm>
            <a:custGeom>
              <a:avLst/>
              <a:gdLst>
                <a:gd name="T0" fmla="*/ 0 w 28"/>
                <a:gd name="T1" fmla="*/ 36 h 36"/>
                <a:gd name="T2" fmla="*/ 9 w 28"/>
                <a:gd name="T3" fmla="*/ 0 h 36"/>
                <a:gd name="T4" fmla="*/ 19 w 28"/>
                <a:gd name="T5" fmla="*/ 0 h 36"/>
                <a:gd name="T6" fmla="*/ 28 w 28"/>
                <a:gd name="T7" fmla="*/ 36 h 36"/>
                <a:gd name="T8" fmla="*/ 21 w 28"/>
                <a:gd name="T9" fmla="*/ 36 h 36"/>
                <a:gd name="T10" fmla="*/ 19 w 28"/>
                <a:gd name="T11" fmla="*/ 27 h 36"/>
                <a:gd name="T12" fmla="*/ 9 w 28"/>
                <a:gd name="T13" fmla="*/ 27 h 36"/>
                <a:gd name="T14" fmla="*/ 7 w 28"/>
                <a:gd name="T15" fmla="*/ 36 h 36"/>
                <a:gd name="T16" fmla="*/ 0 w 28"/>
                <a:gd name="T17" fmla="*/ 36 h 36"/>
                <a:gd name="T18" fmla="*/ 13 w 28"/>
                <a:gd name="T19" fmla="*/ 7 h 36"/>
                <a:gd name="T20" fmla="*/ 13 w 28"/>
                <a:gd name="T21" fmla="*/ 7 h 36"/>
                <a:gd name="T22" fmla="*/ 10 w 28"/>
                <a:gd name="T23" fmla="*/ 22 h 36"/>
                <a:gd name="T24" fmla="*/ 18 w 28"/>
                <a:gd name="T25" fmla="*/ 22 h 36"/>
                <a:gd name="T26" fmla="*/ 13 w 28"/>
                <a:gd name="T27"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0" y="36"/>
                  </a:moveTo>
                  <a:lnTo>
                    <a:pt x="9" y="0"/>
                  </a:lnTo>
                  <a:lnTo>
                    <a:pt x="19" y="0"/>
                  </a:lnTo>
                  <a:lnTo>
                    <a:pt x="28" y="36"/>
                  </a:lnTo>
                  <a:lnTo>
                    <a:pt x="21" y="36"/>
                  </a:lnTo>
                  <a:lnTo>
                    <a:pt x="19" y="27"/>
                  </a:lnTo>
                  <a:lnTo>
                    <a:pt x="9" y="27"/>
                  </a:lnTo>
                  <a:lnTo>
                    <a:pt x="7" y="36"/>
                  </a:lnTo>
                  <a:lnTo>
                    <a:pt x="0" y="36"/>
                  </a:lnTo>
                  <a:close/>
                  <a:moveTo>
                    <a:pt x="13" y="7"/>
                  </a:moveTo>
                  <a:lnTo>
                    <a:pt x="13" y="7"/>
                  </a:lnTo>
                  <a:lnTo>
                    <a:pt x="10" y="22"/>
                  </a:lnTo>
                  <a:lnTo>
                    <a:pt x="18" y="22"/>
                  </a:lnTo>
                  <a:lnTo>
                    <a:pt x="13" y="7"/>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7" name="Freeform 8">
              <a:extLst>
                <a:ext uri="{FF2B5EF4-FFF2-40B4-BE49-F238E27FC236}">
                  <a16:creationId xmlns:a16="http://schemas.microsoft.com/office/drawing/2014/main" id="{A1A95A04-63B1-4E0C-AC01-6DA2A43784B2}"/>
                </a:ext>
              </a:extLst>
            </p:cNvPr>
            <p:cNvSpPr>
              <a:spLocks/>
            </p:cNvSpPr>
            <p:nvPr/>
          </p:nvSpPr>
          <p:spPr bwMode="auto">
            <a:xfrm>
              <a:off x="5201" y="169"/>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8 h 36"/>
                <a:gd name="T20" fmla="*/ 27 w 35"/>
                <a:gd name="T21" fmla="*/ 8 h 36"/>
                <a:gd name="T22" fmla="*/ 21 w 35"/>
                <a:gd name="T23" fmla="*/ 36 h 36"/>
                <a:gd name="T24" fmla="*/ 13 w 35"/>
                <a:gd name="T25" fmla="*/ 36 h 36"/>
                <a:gd name="T26" fmla="*/ 7 w 35"/>
                <a:gd name="T27" fmla="*/ 8 h 36"/>
                <a:gd name="T28" fmla="*/ 7 w 35"/>
                <a:gd name="T29" fmla="*/ 8 h 36"/>
                <a:gd name="T30" fmla="*/ 7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8"/>
                  </a:lnTo>
                  <a:lnTo>
                    <a:pt x="27" y="8"/>
                  </a:lnTo>
                  <a:lnTo>
                    <a:pt x="21" y="36"/>
                  </a:lnTo>
                  <a:lnTo>
                    <a:pt x="13" y="36"/>
                  </a:lnTo>
                  <a:lnTo>
                    <a:pt x="7" y="8"/>
                  </a:lnTo>
                  <a:lnTo>
                    <a:pt x="7" y="8"/>
                  </a:lnTo>
                  <a:lnTo>
                    <a:pt x="7"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8" name="Freeform 9">
              <a:extLst>
                <a:ext uri="{FF2B5EF4-FFF2-40B4-BE49-F238E27FC236}">
                  <a16:creationId xmlns:a16="http://schemas.microsoft.com/office/drawing/2014/main" id="{A7CE012C-3F10-49FE-A45D-843D1ABC4247}"/>
                </a:ext>
              </a:extLst>
            </p:cNvPr>
            <p:cNvSpPr>
              <a:spLocks/>
            </p:cNvSpPr>
            <p:nvPr/>
          </p:nvSpPr>
          <p:spPr bwMode="auto">
            <a:xfrm>
              <a:off x="5241" y="168"/>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4 w 22"/>
                <a:gd name="T17" fmla="*/ 10 h 34"/>
                <a:gd name="T18" fmla="*/ 11 w 22"/>
                <a:gd name="T19" fmla="*/ 5 h 34"/>
                <a:gd name="T20" fmla="*/ 8 w 22"/>
                <a:gd name="T21" fmla="*/ 8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3" y="29"/>
                    <a:pt x="15" y="28"/>
                    <a:pt x="15" y="26"/>
                  </a:cubicBezTo>
                  <a:cubicBezTo>
                    <a:pt x="15" y="20"/>
                    <a:pt x="1" y="19"/>
                    <a:pt x="1" y="9"/>
                  </a:cubicBezTo>
                  <a:cubicBezTo>
                    <a:pt x="1" y="4"/>
                    <a:pt x="3" y="0"/>
                    <a:pt x="12" y="0"/>
                  </a:cubicBezTo>
                  <a:cubicBezTo>
                    <a:pt x="18" y="0"/>
                    <a:pt x="22" y="3"/>
                    <a:pt x="21" y="10"/>
                  </a:cubicBezTo>
                  <a:cubicBezTo>
                    <a:pt x="14" y="10"/>
                    <a:pt x="14" y="10"/>
                    <a:pt x="14" y="10"/>
                  </a:cubicBezTo>
                  <a:cubicBezTo>
                    <a:pt x="14" y="7"/>
                    <a:pt x="14" y="5"/>
                    <a:pt x="11" y="5"/>
                  </a:cubicBezTo>
                  <a:cubicBezTo>
                    <a:pt x="9" y="5"/>
                    <a:pt x="8" y="6"/>
                    <a:pt x="8" y="8"/>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9" name="Freeform 10">
              <a:extLst>
                <a:ext uri="{FF2B5EF4-FFF2-40B4-BE49-F238E27FC236}">
                  <a16:creationId xmlns:a16="http://schemas.microsoft.com/office/drawing/2014/main" id="{2879D2A3-C91F-4775-93E1-84D8B9CCF33E}"/>
                </a:ext>
              </a:extLst>
            </p:cNvPr>
            <p:cNvSpPr>
              <a:spLocks/>
            </p:cNvSpPr>
            <p:nvPr/>
          </p:nvSpPr>
          <p:spPr bwMode="auto">
            <a:xfrm>
              <a:off x="5270" y="169"/>
              <a:ext cx="23" cy="36"/>
            </a:xfrm>
            <a:custGeom>
              <a:avLst/>
              <a:gdLst>
                <a:gd name="T0" fmla="*/ 22 w 22"/>
                <a:gd name="T1" fmla="*/ 0 h 33"/>
                <a:gd name="T2" fmla="*/ 22 w 22"/>
                <a:gd name="T3" fmla="*/ 23 h 33"/>
                <a:gd name="T4" fmla="*/ 11 w 22"/>
                <a:gd name="T5" fmla="*/ 33 h 33"/>
                <a:gd name="T6" fmla="*/ 0 w 22"/>
                <a:gd name="T7" fmla="*/ 23 h 33"/>
                <a:gd name="T8" fmla="*/ 0 w 22"/>
                <a:gd name="T9" fmla="*/ 0 h 33"/>
                <a:gd name="T10" fmla="*/ 6 w 22"/>
                <a:gd name="T11" fmla="*/ 0 h 33"/>
                <a:gd name="T12" fmla="*/ 6 w 22"/>
                <a:gd name="T13" fmla="*/ 23 h 33"/>
                <a:gd name="T14" fmla="*/ 11 w 22"/>
                <a:gd name="T15" fmla="*/ 28 h 33"/>
                <a:gd name="T16" fmla="*/ 15 w 22"/>
                <a:gd name="T17" fmla="*/ 23 h 33"/>
                <a:gd name="T18" fmla="*/ 15 w 22"/>
                <a:gd name="T19" fmla="*/ 0 h 33"/>
                <a:gd name="T20" fmla="*/ 22 w 2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3">
                  <a:moveTo>
                    <a:pt x="22" y="0"/>
                  </a:moveTo>
                  <a:cubicBezTo>
                    <a:pt x="22" y="23"/>
                    <a:pt x="22" y="23"/>
                    <a:pt x="22" y="23"/>
                  </a:cubicBezTo>
                  <a:cubicBezTo>
                    <a:pt x="22" y="28"/>
                    <a:pt x="19" y="33"/>
                    <a:pt x="11" y="33"/>
                  </a:cubicBezTo>
                  <a:cubicBezTo>
                    <a:pt x="3" y="33"/>
                    <a:pt x="0" y="29"/>
                    <a:pt x="0" y="23"/>
                  </a:cubicBezTo>
                  <a:cubicBezTo>
                    <a:pt x="0" y="0"/>
                    <a:pt x="0" y="0"/>
                    <a:pt x="0" y="0"/>
                  </a:cubicBezTo>
                  <a:cubicBezTo>
                    <a:pt x="6" y="0"/>
                    <a:pt x="6" y="0"/>
                    <a:pt x="6" y="0"/>
                  </a:cubicBezTo>
                  <a:cubicBezTo>
                    <a:pt x="6" y="23"/>
                    <a:pt x="6" y="23"/>
                    <a:pt x="6" y="23"/>
                  </a:cubicBezTo>
                  <a:cubicBezTo>
                    <a:pt x="6" y="27"/>
                    <a:pt x="8" y="28"/>
                    <a:pt x="11" y="28"/>
                  </a:cubicBezTo>
                  <a:cubicBezTo>
                    <a:pt x="14" y="28"/>
                    <a:pt x="15" y="26"/>
                    <a:pt x="15" y="23"/>
                  </a:cubicBezTo>
                  <a:cubicBezTo>
                    <a:pt x="15" y="0"/>
                    <a:pt x="15" y="0"/>
                    <a:pt x="15" y="0"/>
                  </a:cubicBezTo>
                  <a:lnTo>
                    <a:pt x="2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0" name="Freeform 11">
              <a:extLst>
                <a:ext uri="{FF2B5EF4-FFF2-40B4-BE49-F238E27FC236}">
                  <a16:creationId xmlns:a16="http://schemas.microsoft.com/office/drawing/2014/main" id="{F6F0FB9C-8B5A-4A50-B846-EE773AC1A591}"/>
                </a:ext>
              </a:extLst>
            </p:cNvPr>
            <p:cNvSpPr>
              <a:spLocks/>
            </p:cNvSpPr>
            <p:nvPr/>
          </p:nvSpPr>
          <p:spPr bwMode="auto">
            <a:xfrm>
              <a:off x="5300" y="169"/>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7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7"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1" name="Freeform 12">
              <a:extLst>
                <a:ext uri="{FF2B5EF4-FFF2-40B4-BE49-F238E27FC236}">
                  <a16:creationId xmlns:a16="http://schemas.microsoft.com/office/drawing/2014/main" id="{822E2273-EE9E-469C-AC94-570B6E9CBB70}"/>
                </a:ext>
              </a:extLst>
            </p:cNvPr>
            <p:cNvSpPr>
              <a:spLocks/>
            </p:cNvSpPr>
            <p:nvPr/>
          </p:nvSpPr>
          <p:spPr bwMode="auto">
            <a:xfrm>
              <a:off x="5332" y="168"/>
              <a:ext cx="24" cy="37"/>
            </a:xfrm>
            <a:custGeom>
              <a:avLst/>
              <a:gdLst>
                <a:gd name="T0" fmla="*/ 16 w 23"/>
                <a:gd name="T1" fmla="*/ 11 h 34"/>
                <a:gd name="T2" fmla="*/ 12 w 23"/>
                <a:gd name="T3" fmla="*/ 5 h 34"/>
                <a:gd name="T4" fmla="*/ 7 w 23"/>
                <a:gd name="T5" fmla="*/ 17 h 34"/>
                <a:gd name="T6" fmla="*/ 12 w 23"/>
                <a:gd name="T7" fmla="*/ 30 h 34"/>
                <a:gd name="T8" fmla="*/ 16 w 23"/>
                <a:gd name="T9" fmla="*/ 29 h 34"/>
                <a:gd name="T10" fmla="*/ 16 w 23"/>
                <a:gd name="T11" fmla="*/ 22 h 34"/>
                <a:gd name="T12" fmla="*/ 12 w 23"/>
                <a:gd name="T13" fmla="*/ 22 h 34"/>
                <a:gd name="T14" fmla="*/ 12 w 23"/>
                <a:gd name="T15" fmla="*/ 16 h 34"/>
                <a:gd name="T16" fmla="*/ 23 w 23"/>
                <a:gd name="T17" fmla="*/ 16 h 34"/>
                <a:gd name="T18" fmla="*/ 23 w 23"/>
                <a:gd name="T19" fmla="*/ 33 h 34"/>
                <a:gd name="T20" fmla="*/ 13 w 23"/>
                <a:gd name="T21" fmla="*/ 34 h 34"/>
                <a:gd name="T22" fmla="*/ 0 w 23"/>
                <a:gd name="T23" fmla="*/ 17 h 34"/>
                <a:gd name="T24" fmla="*/ 12 w 23"/>
                <a:gd name="T25" fmla="*/ 0 h 34"/>
                <a:gd name="T26" fmla="*/ 23 w 23"/>
                <a:gd name="T27" fmla="*/ 11 h 34"/>
                <a:gd name="T28" fmla="*/ 16 w 23"/>
                <a:gd name="T2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16" y="11"/>
                  </a:moveTo>
                  <a:cubicBezTo>
                    <a:pt x="16" y="8"/>
                    <a:pt x="15" y="5"/>
                    <a:pt x="12" y="5"/>
                  </a:cubicBezTo>
                  <a:cubicBezTo>
                    <a:pt x="7" y="5"/>
                    <a:pt x="7" y="11"/>
                    <a:pt x="7" y="17"/>
                  </a:cubicBezTo>
                  <a:cubicBezTo>
                    <a:pt x="7" y="28"/>
                    <a:pt x="8" y="30"/>
                    <a:pt x="12" y="30"/>
                  </a:cubicBezTo>
                  <a:cubicBezTo>
                    <a:pt x="14" y="30"/>
                    <a:pt x="15" y="29"/>
                    <a:pt x="16" y="29"/>
                  </a:cubicBezTo>
                  <a:cubicBezTo>
                    <a:pt x="16" y="22"/>
                    <a:pt x="16" y="22"/>
                    <a:pt x="16" y="22"/>
                  </a:cubicBezTo>
                  <a:cubicBezTo>
                    <a:pt x="12" y="22"/>
                    <a:pt x="12" y="22"/>
                    <a:pt x="12" y="22"/>
                  </a:cubicBezTo>
                  <a:cubicBezTo>
                    <a:pt x="12" y="16"/>
                    <a:pt x="12" y="16"/>
                    <a:pt x="12" y="16"/>
                  </a:cubicBezTo>
                  <a:cubicBezTo>
                    <a:pt x="23" y="16"/>
                    <a:pt x="23" y="16"/>
                    <a:pt x="23" y="16"/>
                  </a:cubicBezTo>
                  <a:cubicBezTo>
                    <a:pt x="23" y="33"/>
                    <a:pt x="23" y="33"/>
                    <a:pt x="23" y="33"/>
                  </a:cubicBezTo>
                  <a:cubicBezTo>
                    <a:pt x="21" y="34"/>
                    <a:pt x="16" y="34"/>
                    <a:pt x="13" y="34"/>
                  </a:cubicBezTo>
                  <a:cubicBezTo>
                    <a:pt x="2" y="34"/>
                    <a:pt x="0" y="30"/>
                    <a:pt x="0" y="17"/>
                  </a:cubicBezTo>
                  <a:cubicBezTo>
                    <a:pt x="0" y="8"/>
                    <a:pt x="1" y="0"/>
                    <a:pt x="12" y="0"/>
                  </a:cubicBezTo>
                  <a:cubicBezTo>
                    <a:pt x="19" y="0"/>
                    <a:pt x="23" y="4"/>
                    <a:pt x="23" y="11"/>
                  </a:cubicBezTo>
                  <a:lnTo>
                    <a:pt x="16" y="11"/>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2" name="Freeform 13">
              <a:extLst>
                <a:ext uri="{FF2B5EF4-FFF2-40B4-BE49-F238E27FC236}">
                  <a16:creationId xmlns:a16="http://schemas.microsoft.com/office/drawing/2014/main" id="{66964BA0-311E-4892-92BE-CEE0AA9D25FB}"/>
                </a:ext>
              </a:extLst>
            </p:cNvPr>
            <p:cNvSpPr>
              <a:spLocks/>
            </p:cNvSpPr>
            <p:nvPr/>
          </p:nvSpPr>
          <p:spPr bwMode="auto">
            <a:xfrm>
              <a:off x="5144" y="225"/>
              <a:ext cx="19" cy="36"/>
            </a:xfrm>
            <a:custGeom>
              <a:avLst/>
              <a:gdLst>
                <a:gd name="T0" fmla="*/ 0 w 19"/>
                <a:gd name="T1" fmla="*/ 36 h 36"/>
                <a:gd name="T2" fmla="*/ 0 w 19"/>
                <a:gd name="T3" fmla="*/ 0 h 36"/>
                <a:gd name="T4" fmla="*/ 19 w 19"/>
                <a:gd name="T5" fmla="*/ 0 h 36"/>
                <a:gd name="T6" fmla="*/ 19 w 19"/>
                <a:gd name="T7" fmla="*/ 5 h 36"/>
                <a:gd name="T8" fmla="*/ 8 w 19"/>
                <a:gd name="T9" fmla="*/ 5 h 36"/>
                <a:gd name="T10" fmla="*/ 8 w 19"/>
                <a:gd name="T11" fmla="*/ 14 h 36"/>
                <a:gd name="T12" fmla="*/ 18 w 19"/>
                <a:gd name="T13" fmla="*/ 14 h 36"/>
                <a:gd name="T14" fmla="*/ 18 w 19"/>
                <a:gd name="T15" fmla="*/ 19 h 36"/>
                <a:gd name="T16" fmla="*/ 8 w 19"/>
                <a:gd name="T17" fmla="*/ 19 h 36"/>
                <a:gd name="T18" fmla="*/ 8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8" y="5"/>
                  </a:lnTo>
                  <a:lnTo>
                    <a:pt x="8" y="14"/>
                  </a:lnTo>
                  <a:lnTo>
                    <a:pt x="18" y="14"/>
                  </a:lnTo>
                  <a:lnTo>
                    <a:pt x="18" y="19"/>
                  </a:lnTo>
                  <a:lnTo>
                    <a:pt x="8" y="19"/>
                  </a:lnTo>
                  <a:lnTo>
                    <a:pt x="8"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3" name="Freeform 14">
              <a:extLst>
                <a:ext uri="{FF2B5EF4-FFF2-40B4-BE49-F238E27FC236}">
                  <a16:creationId xmlns:a16="http://schemas.microsoft.com/office/drawing/2014/main" id="{8DE46726-F098-4B3D-B943-3C61C284AB95}"/>
                </a:ext>
              </a:extLst>
            </p:cNvPr>
            <p:cNvSpPr>
              <a:spLocks/>
            </p:cNvSpPr>
            <p:nvPr/>
          </p:nvSpPr>
          <p:spPr bwMode="auto">
            <a:xfrm>
              <a:off x="5169" y="225"/>
              <a:ext cx="18" cy="36"/>
            </a:xfrm>
            <a:custGeom>
              <a:avLst/>
              <a:gdLst>
                <a:gd name="T0" fmla="*/ 0 w 18"/>
                <a:gd name="T1" fmla="*/ 36 h 36"/>
                <a:gd name="T2" fmla="*/ 0 w 18"/>
                <a:gd name="T3" fmla="*/ 0 h 36"/>
                <a:gd name="T4" fmla="*/ 7 w 18"/>
                <a:gd name="T5" fmla="*/ 0 h 36"/>
                <a:gd name="T6" fmla="*/ 7 w 18"/>
                <a:gd name="T7" fmla="*/ 29 h 36"/>
                <a:gd name="T8" fmla="*/ 18 w 18"/>
                <a:gd name="T9" fmla="*/ 29 h 36"/>
                <a:gd name="T10" fmla="*/ 18 w 18"/>
                <a:gd name="T11" fmla="*/ 36 h 36"/>
                <a:gd name="T12" fmla="*/ 0 w 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8" h="36">
                  <a:moveTo>
                    <a:pt x="0" y="36"/>
                  </a:moveTo>
                  <a:lnTo>
                    <a:pt x="0" y="0"/>
                  </a:lnTo>
                  <a:lnTo>
                    <a:pt x="7" y="0"/>
                  </a:lnTo>
                  <a:lnTo>
                    <a:pt x="7" y="29"/>
                  </a:lnTo>
                  <a:lnTo>
                    <a:pt x="18" y="29"/>
                  </a:lnTo>
                  <a:lnTo>
                    <a:pt x="1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4" name="Freeform 15">
              <a:extLst>
                <a:ext uri="{FF2B5EF4-FFF2-40B4-BE49-F238E27FC236}">
                  <a16:creationId xmlns:a16="http://schemas.microsoft.com/office/drawing/2014/main" id="{91587E5F-AFC0-4EA0-A32E-EEEB4A964DC5}"/>
                </a:ext>
              </a:extLst>
            </p:cNvPr>
            <p:cNvSpPr>
              <a:spLocks/>
            </p:cNvSpPr>
            <p:nvPr/>
          </p:nvSpPr>
          <p:spPr bwMode="auto">
            <a:xfrm>
              <a:off x="5190" y="225"/>
              <a:ext cx="20" cy="36"/>
            </a:xfrm>
            <a:custGeom>
              <a:avLst/>
              <a:gdLst>
                <a:gd name="T0" fmla="*/ 0 w 20"/>
                <a:gd name="T1" fmla="*/ 36 h 36"/>
                <a:gd name="T2" fmla="*/ 0 w 20"/>
                <a:gd name="T3" fmla="*/ 0 h 36"/>
                <a:gd name="T4" fmla="*/ 19 w 20"/>
                <a:gd name="T5" fmla="*/ 0 h 36"/>
                <a:gd name="T6" fmla="*/ 19 w 20"/>
                <a:gd name="T7" fmla="*/ 5 h 36"/>
                <a:gd name="T8" fmla="*/ 7 w 20"/>
                <a:gd name="T9" fmla="*/ 5 h 36"/>
                <a:gd name="T10" fmla="*/ 7 w 20"/>
                <a:gd name="T11" fmla="*/ 14 h 36"/>
                <a:gd name="T12" fmla="*/ 19 w 20"/>
                <a:gd name="T13" fmla="*/ 14 h 36"/>
                <a:gd name="T14" fmla="*/ 19 w 20"/>
                <a:gd name="T15" fmla="*/ 19 h 36"/>
                <a:gd name="T16" fmla="*/ 7 w 20"/>
                <a:gd name="T17" fmla="*/ 19 h 36"/>
                <a:gd name="T18" fmla="*/ 7 w 20"/>
                <a:gd name="T19" fmla="*/ 30 h 36"/>
                <a:gd name="T20" fmla="*/ 20 w 20"/>
                <a:gd name="T21" fmla="*/ 30 h 36"/>
                <a:gd name="T22" fmla="*/ 20 w 20"/>
                <a:gd name="T23" fmla="*/ 36 h 36"/>
                <a:gd name="T24" fmla="*/ 0 w 2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6">
                  <a:moveTo>
                    <a:pt x="0" y="36"/>
                  </a:moveTo>
                  <a:lnTo>
                    <a:pt x="0" y="0"/>
                  </a:lnTo>
                  <a:lnTo>
                    <a:pt x="19" y="0"/>
                  </a:lnTo>
                  <a:lnTo>
                    <a:pt x="19" y="5"/>
                  </a:lnTo>
                  <a:lnTo>
                    <a:pt x="7" y="5"/>
                  </a:lnTo>
                  <a:lnTo>
                    <a:pt x="7" y="14"/>
                  </a:lnTo>
                  <a:lnTo>
                    <a:pt x="19" y="14"/>
                  </a:lnTo>
                  <a:lnTo>
                    <a:pt x="19" y="19"/>
                  </a:lnTo>
                  <a:lnTo>
                    <a:pt x="7" y="19"/>
                  </a:lnTo>
                  <a:lnTo>
                    <a:pt x="7" y="30"/>
                  </a:lnTo>
                  <a:lnTo>
                    <a:pt x="20" y="30"/>
                  </a:lnTo>
                  <a:lnTo>
                    <a:pt x="20"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5" name="Freeform 16">
              <a:extLst>
                <a:ext uri="{FF2B5EF4-FFF2-40B4-BE49-F238E27FC236}">
                  <a16:creationId xmlns:a16="http://schemas.microsoft.com/office/drawing/2014/main" id="{1B5CE5CB-1D28-47DD-9073-49499F9C743A}"/>
                </a:ext>
              </a:extLst>
            </p:cNvPr>
            <p:cNvSpPr>
              <a:spLocks/>
            </p:cNvSpPr>
            <p:nvPr/>
          </p:nvSpPr>
          <p:spPr bwMode="auto">
            <a:xfrm>
              <a:off x="5214"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6" name="Freeform 17">
              <a:extLst>
                <a:ext uri="{FF2B5EF4-FFF2-40B4-BE49-F238E27FC236}">
                  <a16:creationId xmlns:a16="http://schemas.microsoft.com/office/drawing/2014/main" id="{EED78641-D661-4F62-BAC4-4DE8A54F15A9}"/>
                </a:ext>
              </a:extLst>
            </p:cNvPr>
            <p:cNvSpPr>
              <a:spLocks/>
            </p:cNvSpPr>
            <p:nvPr/>
          </p:nvSpPr>
          <p:spPr bwMode="auto">
            <a:xfrm>
              <a:off x="5239" y="225"/>
              <a:ext cx="24" cy="36"/>
            </a:xfrm>
            <a:custGeom>
              <a:avLst/>
              <a:gdLst>
                <a:gd name="T0" fmla="*/ 24 w 24"/>
                <a:gd name="T1" fmla="*/ 0 h 36"/>
                <a:gd name="T2" fmla="*/ 24 w 24"/>
                <a:gd name="T3" fmla="*/ 5 h 36"/>
                <a:gd name="T4" fmla="*/ 16 w 24"/>
                <a:gd name="T5" fmla="*/ 5 h 36"/>
                <a:gd name="T6" fmla="*/ 16 w 24"/>
                <a:gd name="T7" fmla="*/ 36 h 36"/>
                <a:gd name="T8" fmla="*/ 8 w 24"/>
                <a:gd name="T9" fmla="*/ 36 h 36"/>
                <a:gd name="T10" fmla="*/ 8 w 24"/>
                <a:gd name="T11" fmla="*/ 5 h 36"/>
                <a:gd name="T12" fmla="*/ 0 w 24"/>
                <a:gd name="T13" fmla="*/ 5 h 36"/>
                <a:gd name="T14" fmla="*/ 0 w 24"/>
                <a:gd name="T15" fmla="*/ 0 h 36"/>
                <a:gd name="T16" fmla="*/ 2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0"/>
                  </a:moveTo>
                  <a:lnTo>
                    <a:pt x="24" y="5"/>
                  </a:lnTo>
                  <a:lnTo>
                    <a:pt x="16" y="5"/>
                  </a:lnTo>
                  <a:lnTo>
                    <a:pt x="16" y="36"/>
                  </a:lnTo>
                  <a:lnTo>
                    <a:pt x="8" y="36"/>
                  </a:lnTo>
                  <a:lnTo>
                    <a:pt x="8" y="5"/>
                  </a:lnTo>
                  <a:lnTo>
                    <a:pt x="0" y="5"/>
                  </a:lnTo>
                  <a:lnTo>
                    <a:pt x="0" y="0"/>
                  </a:lnTo>
                  <a:lnTo>
                    <a:pt x="24"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7" name="Freeform 18">
              <a:extLst>
                <a:ext uri="{FF2B5EF4-FFF2-40B4-BE49-F238E27FC236}">
                  <a16:creationId xmlns:a16="http://schemas.microsoft.com/office/drawing/2014/main" id="{5DCA154B-84E7-40C8-8A84-426240839B63}"/>
                </a:ext>
              </a:extLst>
            </p:cNvPr>
            <p:cNvSpPr>
              <a:spLocks noEditPoints="1"/>
            </p:cNvSpPr>
            <p:nvPr/>
          </p:nvSpPr>
          <p:spPr bwMode="auto">
            <a:xfrm>
              <a:off x="5267" y="225"/>
              <a:ext cx="22" cy="36"/>
            </a:xfrm>
            <a:custGeom>
              <a:avLst/>
              <a:gdLst>
                <a:gd name="T0" fmla="*/ 7 w 21"/>
                <a:gd name="T1" fmla="*/ 33 h 33"/>
                <a:gd name="T2" fmla="*/ 0 w 21"/>
                <a:gd name="T3" fmla="*/ 33 h 33"/>
                <a:gd name="T4" fmla="*/ 0 w 21"/>
                <a:gd name="T5" fmla="*/ 0 h 33"/>
                <a:gd name="T6" fmla="*/ 13 w 21"/>
                <a:gd name="T7" fmla="*/ 0 h 33"/>
                <a:gd name="T8" fmla="*/ 21 w 21"/>
                <a:gd name="T9" fmla="*/ 8 h 33"/>
                <a:gd name="T10" fmla="*/ 14 w 21"/>
                <a:gd name="T11" fmla="*/ 16 h 33"/>
                <a:gd name="T12" fmla="*/ 14 w 21"/>
                <a:gd name="T13" fmla="*/ 17 h 33"/>
                <a:gd name="T14" fmla="*/ 20 w 21"/>
                <a:gd name="T15" fmla="*/ 23 h 33"/>
                <a:gd name="T16" fmla="*/ 21 w 21"/>
                <a:gd name="T17" fmla="*/ 33 h 33"/>
                <a:gd name="T18" fmla="*/ 14 w 21"/>
                <a:gd name="T19" fmla="*/ 33 h 33"/>
                <a:gd name="T20" fmla="*/ 14 w 21"/>
                <a:gd name="T21" fmla="*/ 26 h 33"/>
                <a:gd name="T22" fmla="*/ 9 w 21"/>
                <a:gd name="T23" fmla="*/ 19 h 33"/>
                <a:gd name="T24" fmla="*/ 7 w 21"/>
                <a:gd name="T25" fmla="*/ 19 h 33"/>
                <a:gd name="T26" fmla="*/ 7 w 21"/>
                <a:gd name="T27" fmla="*/ 33 h 33"/>
                <a:gd name="T28" fmla="*/ 7 w 21"/>
                <a:gd name="T29" fmla="*/ 14 h 33"/>
                <a:gd name="T30" fmla="*/ 10 w 21"/>
                <a:gd name="T31" fmla="*/ 14 h 33"/>
                <a:gd name="T32" fmla="*/ 14 w 21"/>
                <a:gd name="T33" fmla="*/ 9 h 33"/>
                <a:gd name="T34" fmla="*/ 10 w 21"/>
                <a:gd name="T35" fmla="*/ 5 h 33"/>
                <a:gd name="T36" fmla="*/ 7 w 21"/>
                <a:gd name="T37" fmla="*/ 5 h 33"/>
                <a:gd name="T38" fmla="*/ 7 w 21"/>
                <a:gd name="T3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3">
                  <a:moveTo>
                    <a:pt x="7" y="33"/>
                  </a:moveTo>
                  <a:cubicBezTo>
                    <a:pt x="0" y="33"/>
                    <a:pt x="0" y="33"/>
                    <a:pt x="0" y="33"/>
                  </a:cubicBezTo>
                  <a:cubicBezTo>
                    <a:pt x="0" y="0"/>
                    <a:pt x="0" y="0"/>
                    <a:pt x="0" y="0"/>
                  </a:cubicBezTo>
                  <a:cubicBezTo>
                    <a:pt x="13" y="0"/>
                    <a:pt x="13" y="0"/>
                    <a:pt x="13" y="0"/>
                  </a:cubicBezTo>
                  <a:cubicBezTo>
                    <a:pt x="18" y="0"/>
                    <a:pt x="21" y="3"/>
                    <a:pt x="21" y="8"/>
                  </a:cubicBezTo>
                  <a:cubicBezTo>
                    <a:pt x="21" y="13"/>
                    <a:pt x="19" y="16"/>
                    <a:pt x="14" y="16"/>
                  </a:cubicBezTo>
                  <a:cubicBezTo>
                    <a:pt x="14" y="17"/>
                    <a:pt x="14" y="17"/>
                    <a:pt x="14" y="17"/>
                  </a:cubicBezTo>
                  <a:cubicBezTo>
                    <a:pt x="16" y="17"/>
                    <a:pt x="20" y="17"/>
                    <a:pt x="20" y="23"/>
                  </a:cubicBezTo>
                  <a:cubicBezTo>
                    <a:pt x="20" y="25"/>
                    <a:pt x="21" y="31"/>
                    <a:pt x="21" y="33"/>
                  </a:cubicBezTo>
                  <a:cubicBezTo>
                    <a:pt x="14" y="33"/>
                    <a:pt x="14" y="33"/>
                    <a:pt x="14" y="33"/>
                  </a:cubicBezTo>
                  <a:cubicBezTo>
                    <a:pt x="14" y="31"/>
                    <a:pt x="14" y="29"/>
                    <a:pt x="14" y="26"/>
                  </a:cubicBezTo>
                  <a:cubicBezTo>
                    <a:pt x="14" y="22"/>
                    <a:pt x="14" y="19"/>
                    <a:pt x="9" y="19"/>
                  </a:cubicBezTo>
                  <a:cubicBezTo>
                    <a:pt x="7" y="19"/>
                    <a:pt x="7" y="19"/>
                    <a:pt x="7" y="19"/>
                  </a:cubicBezTo>
                  <a:lnTo>
                    <a:pt x="7" y="33"/>
                  </a:lnTo>
                  <a:close/>
                  <a:moveTo>
                    <a:pt x="7" y="14"/>
                  </a:moveTo>
                  <a:cubicBezTo>
                    <a:pt x="10" y="14"/>
                    <a:pt x="10" y="14"/>
                    <a:pt x="10" y="14"/>
                  </a:cubicBezTo>
                  <a:cubicBezTo>
                    <a:pt x="13" y="14"/>
                    <a:pt x="14" y="11"/>
                    <a:pt x="14" y="9"/>
                  </a:cubicBezTo>
                  <a:cubicBezTo>
                    <a:pt x="14" y="6"/>
                    <a:pt x="12" y="5"/>
                    <a:pt x="10" y="5"/>
                  </a:cubicBezTo>
                  <a:cubicBezTo>
                    <a:pt x="7" y="5"/>
                    <a:pt x="7" y="5"/>
                    <a:pt x="7" y="5"/>
                  </a:cubicBezTo>
                  <a:lnTo>
                    <a:pt x="7"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8" name="Freeform 19">
              <a:extLst>
                <a:ext uri="{FF2B5EF4-FFF2-40B4-BE49-F238E27FC236}">
                  <a16:creationId xmlns:a16="http://schemas.microsoft.com/office/drawing/2014/main" id="{EA9E8E1C-399F-483C-BC1F-3DF493F8E956}"/>
                </a:ext>
              </a:extLst>
            </p:cNvPr>
            <p:cNvSpPr>
              <a:spLocks noEditPoints="1"/>
            </p:cNvSpPr>
            <p:nvPr/>
          </p:nvSpPr>
          <p:spPr bwMode="auto">
            <a:xfrm>
              <a:off x="5293" y="224"/>
              <a:ext cx="25" cy="37"/>
            </a:xfrm>
            <a:custGeom>
              <a:avLst/>
              <a:gdLst>
                <a:gd name="T0" fmla="*/ 0 w 23"/>
                <a:gd name="T1" fmla="*/ 17 h 34"/>
                <a:gd name="T2" fmla="*/ 12 w 23"/>
                <a:gd name="T3" fmla="*/ 0 h 34"/>
                <a:gd name="T4" fmla="*/ 23 w 23"/>
                <a:gd name="T5" fmla="*/ 17 h 34"/>
                <a:gd name="T6" fmla="*/ 12 w 23"/>
                <a:gd name="T7" fmla="*/ 34 h 34"/>
                <a:gd name="T8" fmla="*/ 0 w 23"/>
                <a:gd name="T9" fmla="*/ 17 h 34"/>
                <a:gd name="T10" fmla="*/ 16 w 23"/>
                <a:gd name="T11" fmla="*/ 17 h 34"/>
                <a:gd name="T12" fmla="*/ 12 w 23"/>
                <a:gd name="T13" fmla="*/ 5 h 34"/>
                <a:gd name="T14" fmla="*/ 7 w 23"/>
                <a:gd name="T15" fmla="*/ 17 h 34"/>
                <a:gd name="T16" fmla="*/ 12 w 23"/>
                <a:gd name="T17" fmla="*/ 29 h 34"/>
                <a:gd name="T18" fmla="*/ 16 w 23"/>
                <a:gd name="T1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4">
                  <a:moveTo>
                    <a:pt x="0" y="17"/>
                  </a:moveTo>
                  <a:cubicBezTo>
                    <a:pt x="0" y="8"/>
                    <a:pt x="0" y="0"/>
                    <a:pt x="12" y="0"/>
                  </a:cubicBezTo>
                  <a:cubicBezTo>
                    <a:pt x="23" y="0"/>
                    <a:pt x="23" y="8"/>
                    <a:pt x="23" y="17"/>
                  </a:cubicBezTo>
                  <a:cubicBezTo>
                    <a:pt x="23" y="26"/>
                    <a:pt x="23" y="34"/>
                    <a:pt x="12" y="34"/>
                  </a:cubicBezTo>
                  <a:cubicBezTo>
                    <a:pt x="0" y="34"/>
                    <a:pt x="0" y="26"/>
                    <a:pt x="0" y="17"/>
                  </a:cubicBezTo>
                  <a:close/>
                  <a:moveTo>
                    <a:pt x="16" y="17"/>
                  </a:moveTo>
                  <a:cubicBezTo>
                    <a:pt x="16" y="9"/>
                    <a:pt x="16" y="5"/>
                    <a:pt x="12" y="5"/>
                  </a:cubicBezTo>
                  <a:cubicBezTo>
                    <a:pt x="8" y="5"/>
                    <a:pt x="7" y="9"/>
                    <a:pt x="7" y="17"/>
                  </a:cubicBezTo>
                  <a:cubicBezTo>
                    <a:pt x="7" y="26"/>
                    <a:pt x="8" y="29"/>
                    <a:pt x="12" y="29"/>
                  </a:cubicBezTo>
                  <a:cubicBezTo>
                    <a:pt x="16" y="29"/>
                    <a:pt x="16" y="26"/>
                    <a:pt x="16"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9" name="Rectangle 20">
              <a:extLst>
                <a:ext uri="{FF2B5EF4-FFF2-40B4-BE49-F238E27FC236}">
                  <a16:creationId xmlns:a16="http://schemas.microsoft.com/office/drawing/2014/main" id="{70FD3201-6240-4A7C-87C7-427ABC67010B}"/>
                </a:ext>
              </a:extLst>
            </p:cNvPr>
            <p:cNvSpPr>
              <a:spLocks noChangeArrowheads="1"/>
            </p:cNvSpPr>
            <p:nvPr/>
          </p:nvSpPr>
          <p:spPr bwMode="auto">
            <a:xfrm>
              <a:off x="5323" y="244"/>
              <a:ext cx="12" cy="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0" name="Freeform 21">
              <a:extLst>
                <a:ext uri="{FF2B5EF4-FFF2-40B4-BE49-F238E27FC236}">
                  <a16:creationId xmlns:a16="http://schemas.microsoft.com/office/drawing/2014/main" id="{D25314B7-74FA-41E0-9627-CF154A04AB00}"/>
                </a:ext>
              </a:extLst>
            </p:cNvPr>
            <p:cNvSpPr>
              <a:spLocks/>
            </p:cNvSpPr>
            <p:nvPr/>
          </p:nvSpPr>
          <p:spPr bwMode="auto">
            <a:xfrm>
              <a:off x="5340" y="225"/>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7 h 36"/>
                <a:gd name="T20" fmla="*/ 28 w 35"/>
                <a:gd name="T21" fmla="*/ 7 h 36"/>
                <a:gd name="T22" fmla="*/ 21 w 35"/>
                <a:gd name="T23" fmla="*/ 36 h 36"/>
                <a:gd name="T24" fmla="*/ 14 w 35"/>
                <a:gd name="T25" fmla="*/ 36 h 36"/>
                <a:gd name="T26" fmla="*/ 8 w 35"/>
                <a:gd name="T27" fmla="*/ 7 h 36"/>
                <a:gd name="T28" fmla="*/ 8 w 35"/>
                <a:gd name="T29" fmla="*/ 7 h 36"/>
                <a:gd name="T30" fmla="*/ 8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7"/>
                  </a:lnTo>
                  <a:lnTo>
                    <a:pt x="28" y="7"/>
                  </a:lnTo>
                  <a:lnTo>
                    <a:pt x="21" y="36"/>
                  </a:lnTo>
                  <a:lnTo>
                    <a:pt x="14" y="36"/>
                  </a:lnTo>
                  <a:lnTo>
                    <a:pt x="8" y="7"/>
                  </a:lnTo>
                  <a:lnTo>
                    <a:pt x="8" y="7"/>
                  </a:lnTo>
                  <a:lnTo>
                    <a:pt x="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1" name="Freeform 22">
              <a:extLst>
                <a:ext uri="{FF2B5EF4-FFF2-40B4-BE49-F238E27FC236}">
                  <a16:creationId xmlns:a16="http://schemas.microsoft.com/office/drawing/2014/main" id="{6AD068A2-D05D-4AE0-97D8-4AACDD9DE4F2}"/>
                </a:ext>
              </a:extLst>
            </p:cNvPr>
            <p:cNvSpPr>
              <a:spLocks/>
            </p:cNvSpPr>
            <p:nvPr/>
          </p:nvSpPr>
          <p:spPr bwMode="auto">
            <a:xfrm>
              <a:off x="5382" y="225"/>
              <a:ext cx="19" cy="36"/>
            </a:xfrm>
            <a:custGeom>
              <a:avLst/>
              <a:gdLst>
                <a:gd name="T0" fmla="*/ 0 w 19"/>
                <a:gd name="T1" fmla="*/ 36 h 36"/>
                <a:gd name="T2" fmla="*/ 0 w 19"/>
                <a:gd name="T3" fmla="*/ 0 h 36"/>
                <a:gd name="T4" fmla="*/ 19 w 19"/>
                <a:gd name="T5" fmla="*/ 0 h 36"/>
                <a:gd name="T6" fmla="*/ 19 w 19"/>
                <a:gd name="T7" fmla="*/ 5 h 36"/>
                <a:gd name="T8" fmla="*/ 7 w 19"/>
                <a:gd name="T9" fmla="*/ 5 h 36"/>
                <a:gd name="T10" fmla="*/ 7 w 19"/>
                <a:gd name="T11" fmla="*/ 14 h 36"/>
                <a:gd name="T12" fmla="*/ 18 w 19"/>
                <a:gd name="T13" fmla="*/ 14 h 36"/>
                <a:gd name="T14" fmla="*/ 18 w 19"/>
                <a:gd name="T15" fmla="*/ 19 h 36"/>
                <a:gd name="T16" fmla="*/ 7 w 19"/>
                <a:gd name="T17" fmla="*/ 19 h 36"/>
                <a:gd name="T18" fmla="*/ 7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7" y="5"/>
                  </a:lnTo>
                  <a:lnTo>
                    <a:pt x="7" y="14"/>
                  </a:lnTo>
                  <a:lnTo>
                    <a:pt x="18" y="14"/>
                  </a:lnTo>
                  <a:lnTo>
                    <a:pt x="18" y="19"/>
                  </a:lnTo>
                  <a:lnTo>
                    <a:pt x="7" y="19"/>
                  </a:lnTo>
                  <a:lnTo>
                    <a:pt x="7"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2" name="Freeform 23">
              <a:extLst>
                <a:ext uri="{FF2B5EF4-FFF2-40B4-BE49-F238E27FC236}">
                  <a16:creationId xmlns:a16="http://schemas.microsoft.com/office/drawing/2014/main" id="{CF657A51-A589-44E5-92BC-CAD6AAF6C2A3}"/>
                </a:ext>
              </a:extLst>
            </p:cNvPr>
            <p:cNvSpPr>
              <a:spLocks/>
            </p:cNvSpPr>
            <p:nvPr/>
          </p:nvSpPr>
          <p:spPr bwMode="auto">
            <a:xfrm>
              <a:off x="5405" y="224"/>
              <a:ext cx="24" cy="37"/>
            </a:xfrm>
            <a:custGeom>
              <a:avLst/>
              <a:gdLst>
                <a:gd name="T0" fmla="*/ 0 w 22"/>
                <a:gd name="T1" fmla="*/ 17 h 34"/>
                <a:gd name="T2" fmla="*/ 12 w 22"/>
                <a:gd name="T3" fmla="*/ 0 h 34"/>
                <a:gd name="T4" fmla="*/ 22 w 22"/>
                <a:gd name="T5" fmla="*/ 11 h 34"/>
                <a:gd name="T6" fmla="*/ 15 w 22"/>
                <a:gd name="T7" fmla="*/ 11 h 34"/>
                <a:gd name="T8" fmla="*/ 12 w 22"/>
                <a:gd name="T9" fmla="*/ 5 h 34"/>
                <a:gd name="T10" fmla="*/ 8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2" y="11"/>
                  </a:cubicBezTo>
                  <a:cubicBezTo>
                    <a:pt x="15" y="11"/>
                    <a:pt x="15" y="11"/>
                    <a:pt x="15" y="11"/>
                  </a:cubicBezTo>
                  <a:cubicBezTo>
                    <a:pt x="15" y="7"/>
                    <a:pt x="14" y="5"/>
                    <a:pt x="12" y="5"/>
                  </a:cubicBezTo>
                  <a:cubicBezTo>
                    <a:pt x="8" y="5"/>
                    <a:pt x="8" y="9"/>
                    <a:pt x="8" y="17"/>
                  </a:cubicBezTo>
                  <a:cubicBezTo>
                    <a:pt x="8"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3" name="Freeform 24">
              <a:extLst>
                <a:ext uri="{FF2B5EF4-FFF2-40B4-BE49-F238E27FC236}">
                  <a16:creationId xmlns:a16="http://schemas.microsoft.com/office/drawing/2014/main" id="{0492F236-B8CA-483A-A24E-6111E3DC8F7B}"/>
                </a:ext>
              </a:extLst>
            </p:cNvPr>
            <p:cNvSpPr>
              <a:spLocks/>
            </p:cNvSpPr>
            <p:nvPr/>
          </p:nvSpPr>
          <p:spPr bwMode="auto">
            <a:xfrm>
              <a:off x="5434" y="225"/>
              <a:ext cx="23" cy="36"/>
            </a:xfrm>
            <a:custGeom>
              <a:avLst/>
              <a:gdLst>
                <a:gd name="T0" fmla="*/ 16 w 23"/>
                <a:gd name="T1" fmla="*/ 14 h 36"/>
                <a:gd name="T2" fmla="*/ 16 w 23"/>
                <a:gd name="T3" fmla="*/ 0 h 36"/>
                <a:gd name="T4" fmla="*/ 23 w 23"/>
                <a:gd name="T5" fmla="*/ 0 h 36"/>
                <a:gd name="T6" fmla="*/ 23 w 23"/>
                <a:gd name="T7" fmla="*/ 36 h 36"/>
                <a:gd name="T8" fmla="*/ 16 w 23"/>
                <a:gd name="T9" fmla="*/ 36 h 36"/>
                <a:gd name="T10" fmla="*/ 16 w 23"/>
                <a:gd name="T11" fmla="*/ 19 h 36"/>
                <a:gd name="T12" fmla="*/ 7 w 23"/>
                <a:gd name="T13" fmla="*/ 19 h 36"/>
                <a:gd name="T14" fmla="*/ 7 w 23"/>
                <a:gd name="T15" fmla="*/ 36 h 36"/>
                <a:gd name="T16" fmla="*/ 0 w 23"/>
                <a:gd name="T17" fmla="*/ 36 h 36"/>
                <a:gd name="T18" fmla="*/ 0 w 23"/>
                <a:gd name="T19" fmla="*/ 0 h 36"/>
                <a:gd name="T20" fmla="*/ 7 w 23"/>
                <a:gd name="T21" fmla="*/ 0 h 36"/>
                <a:gd name="T22" fmla="*/ 7 w 23"/>
                <a:gd name="T23" fmla="*/ 14 h 36"/>
                <a:gd name="T24" fmla="*/ 16 w 23"/>
                <a:gd name="T2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16" y="14"/>
                  </a:moveTo>
                  <a:lnTo>
                    <a:pt x="16" y="0"/>
                  </a:lnTo>
                  <a:lnTo>
                    <a:pt x="23" y="0"/>
                  </a:lnTo>
                  <a:lnTo>
                    <a:pt x="23" y="36"/>
                  </a:lnTo>
                  <a:lnTo>
                    <a:pt x="16" y="36"/>
                  </a:lnTo>
                  <a:lnTo>
                    <a:pt x="16" y="19"/>
                  </a:lnTo>
                  <a:lnTo>
                    <a:pt x="7" y="19"/>
                  </a:lnTo>
                  <a:lnTo>
                    <a:pt x="7" y="36"/>
                  </a:lnTo>
                  <a:lnTo>
                    <a:pt x="0" y="36"/>
                  </a:lnTo>
                  <a:lnTo>
                    <a:pt x="0" y="0"/>
                  </a:lnTo>
                  <a:lnTo>
                    <a:pt x="7" y="0"/>
                  </a:lnTo>
                  <a:lnTo>
                    <a:pt x="7" y="14"/>
                  </a:lnTo>
                  <a:lnTo>
                    <a:pt x="16"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4" name="Freeform 25">
              <a:extLst>
                <a:ext uri="{FF2B5EF4-FFF2-40B4-BE49-F238E27FC236}">
                  <a16:creationId xmlns:a16="http://schemas.microsoft.com/office/drawing/2014/main" id="{DC677A58-066E-4B0F-A61B-A437B3382DBE}"/>
                </a:ext>
              </a:extLst>
            </p:cNvPr>
            <p:cNvSpPr>
              <a:spLocks noEditPoints="1"/>
            </p:cNvSpPr>
            <p:nvPr/>
          </p:nvSpPr>
          <p:spPr bwMode="auto">
            <a:xfrm>
              <a:off x="5460" y="225"/>
              <a:ext cx="30" cy="36"/>
            </a:xfrm>
            <a:custGeom>
              <a:avLst/>
              <a:gdLst>
                <a:gd name="T0" fmla="*/ 0 w 30"/>
                <a:gd name="T1" fmla="*/ 36 h 36"/>
                <a:gd name="T2" fmla="*/ 10 w 30"/>
                <a:gd name="T3" fmla="*/ 0 h 36"/>
                <a:gd name="T4" fmla="*/ 21 w 30"/>
                <a:gd name="T5" fmla="*/ 0 h 36"/>
                <a:gd name="T6" fmla="*/ 30 w 30"/>
                <a:gd name="T7" fmla="*/ 36 h 36"/>
                <a:gd name="T8" fmla="*/ 22 w 30"/>
                <a:gd name="T9" fmla="*/ 36 h 36"/>
                <a:gd name="T10" fmla="*/ 20 w 30"/>
                <a:gd name="T11" fmla="*/ 27 h 36"/>
                <a:gd name="T12" fmla="*/ 10 w 30"/>
                <a:gd name="T13" fmla="*/ 27 h 36"/>
                <a:gd name="T14" fmla="*/ 8 w 30"/>
                <a:gd name="T15" fmla="*/ 36 h 36"/>
                <a:gd name="T16" fmla="*/ 0 w 30"/>
                <a:gd name="T17" fmla="*/ 36 h 36"/>
                <a:gd name="T18" fmla="*/ 15 w 30"/>
                <a:gd name="T19" fmla="*/ 6 h 36"/>
                <a:gd name="T20" fmla="*/ 14 w 30"/>
                <a:gd name="T21" fmla="*/ 6 h 36"/>
                <a:gd name="T22" fmla="*/ 11 w 30"/>
                <a:gd name="T23" fmla="*/ 21 h 36"/>
                <a:gd name="T24" fmla="*/ 19 w 30"/>
                <a:gd name="T25" fmla="*/ 21 h 36"/>
                <a:gd name="T26" fmla="*/ 15 w 30"/>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0" y="36"/>
                  </a:moveTo>
                  <a:lnTo>
                    <a:pt x="10" y="0"/>
                  </a:lnTo>
                  <a:lnTo>
                    <a:pt x="21" y="0"/>
                  </a:lnTo>
                  <a:lnTo>
                    <a:pt x="30" y="36"/>
                  </a:lnTo>
                  <a:lnTo>
                    <a:pt x="22" y="36"/>
                  </a:lnTo>
                  <a:lnTo>
                    <a:pt x="20" y="27"/>
                  </a:lnTo>
                  <a:lnTo>
                    <a:pt x="10" y="27"/>
                  </a:lnTo>
                  <a:lnTo>
                    <a:pt x="8" y="36"/>
                  </a:lnTo>
                  <a:lnTo>
                    <a:pt x="0" y="36"/>
                  </a:lnTo>
                  <a:close/>
                  <a:moveTo>
                    <a:pt x="15" y="6"/>
                  </a:moveTo>
                  <a:lnTo>
                    <a:pt x="14" y="6"/>
                  </a:lnTo>
                  <a:lnTo>
                    <a:pt x="11" y="21"/>
                  </a:lnTo>
                  <a:lnTo>
                    <a:pt x="19" y="21"/>
                  </a:lnTo>
                  <a:lnTo>
                    <a:pt x="15" y="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5" name="Freeform 26">
              <a:extLst>
                <a:ext uri="{FF2B5EF4-FFF2-40B4-BE49-F238E27FC236}">
                  <a16:creationId xmlns:a16="http://schemas.microsoft.com/office/drawing/2014/main" id="{8C19C06D-54C0-429B-B73E-A22F7A431C94}"/>
                </a:ext>
              </a:extLst>
            </p:cNvPr>
            <p:cNvSpPr>
              <a:spLocks/>
            </p:cNvSpPr>
            <p:nvPr/>
          </p:nvSpPr>
          <p:spPr bwMode="auto">
            <a:xfrm>
              <a:off x="5494" y="225"/>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6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6"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6" name="Rectangle 27">
              <a:extLst>
                <a:ext uri="{FF2B5EF4-FFF2-40B4-BE49-F238E27FC236}">
                  <a16:creationId xmlns:a16="http://schemas.microsoft.com/office/drawing/2014/main" id="{82853F77-D753-4A9B-A694-1A00E837B181}"/>
                </a:ext>
              </a:extLst>
            </p:cNvPr>
            <p:cNvSpPr>
              <a:spLocks noChangeArrowheads="1"/>
            </p:cNvSpPr>
            <p:nvPr/>
          </p:nvSpPr>
          <p:spPr bwMode="auto">
            <a:xfrm>
              <a:off x="5527" y="225"/>
              <a:ext cx="7" cy="3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7" name="Freeform 28">
              <a:extLst>
                <a:ext uri="{FF2B5EF4-FFF2-40B4-BE49-F238E27FC236}">
                  <a16:creationId xmlns:a16="http://schemas.microsoft.com/office/drawing/2014/main" id="{E3AB9F94-0E30-4905-A184-E50D5647C64E}"/>
                </a:ext>
              </a:extLst>
            </p:cNvPr>
            <p:cNvSpPr>
              <a:spLocks/>
            </p:cNvSpPr>
            <p:nvPr/>
          </p:nvSpPr>
          <p:spPr bwMode="auto">
            <a:xfrm>
              <a:off x="5539"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8" name="Freeform 29">
              <a:extLst>
                <a:ext uri="{FF2B5EF4-FFF2-40B4-BE49-F238E27FC236}">
                  <a16:creationId xmlns:a16="http://schemas.microsoft.com/office/drawing/2014/main" id="{EFBDF4DD-C001-4C9E-AB5B-8B4F4D2FB212}"/>
                </a:ext>
              </a:extLst>
            </p:cNvPr>
            <p:cNvSpPr>
              <a:spLocks/>
            </p:cNvSpPr>
            <p:nvPr/>
          </p:nvSpPr>
          <p:spPr bwMode="auto">
            <a:xfrm>
              <a:off x="5566" y="224"/>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5 w 22"/>
                <a:gd name="T17" fmla="*/ 10 h 34"/>
                <a:gd name="T18" fmla="*/ 11 w 22"/>
                <a:gd name="T19" fmla="*/ 5 h 34"/>
                <a:gd name="T20" fmla="*/ 8 w 22"/>
                <a:gd name="T21" fmla="*/ 9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4" y="29"/>
                    <a:pt x="15" y="28"/>
                    <a:pt x="15" y="26"/>
                  </a:cubicBezTo>
                  <a:cubicBezTo>
                    <a:pt x="15" y="20"/>
                    <a:pt x="1" y="19"/>
                    <a:pt x="1" y="9"/>
                  </a:cubicBezTo>
                  <a:cubicBezTo>
                    <a:pt x="1" y="4"/>
                    <a:pt x="3" y="0"/>
                    <a:pt x="12" y="0"/>
                  </a:cubicBezTo>
                  <a:cubicBezTo>
                    <a:pt x="18" y="0"/>
                    <a:pt x="22" y="3"/>
                    <a:pt x="21" y="10"/>
                  </a:cubicBezTo>
                  <a:cubicBezTo>
                    <a:pt x="15" y="10"/>
                    <a:pt x="15" y="10"/>
                    <a:pt x="15" y="10"/>
                  </a:cubicBezTo>
                  <a:cubicBezTo>
                    <a:pt x="15" y="8"/>
                    <a:pt x="14" y="5"/>
                    <a:pt x="11" y="5"/>
                  </a:cubicBezTo>
                  <a:cubicBezTo>
                    <a:pt x="9" y="5"/>
                    <a:pt x="8" y="6"/>
                    <a:pt x="8" y="9"/>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9" name="Freeform 30">
              <a:extLst>
                <a:ext uri="{FF2B5EF4-FFF2-40B4-BE49-F238E27FC236}">
                  <a16:creationId xmlns:a16="http://schemas.microsoft.com/office/drawing/2014/main" id="{7B1787D9-C6AD-46EA-9E5F-08FBF612EB3D}"/>
                </a:ext>
              </a:extLst>
            </p:cNvPr>
            <p:cNvSpPr>
              <a:spLocks noEditPoints="1"/>
            </p:cNvSpPr>
            <p:nvPr/>
          </p:nvSpPr>
          <p:spPr bwMode="auto">
            <a:xfrm>
              <a:off x="4724" y="148"/>
              <a:ext cx="358" cy="138"/>
            </a:xfrm>
            <a:custGeom>
              <a:avLst/>
              <a:gdLst>
                <a:gd name="T0" fmla="*/ 60 w 336"/>
                <a:gd name="T1" fmla="*/ 44 h 126"/>
                <a:gd name="T2" fmla="*/ 71 w 336"/>
                <a:gd name="T3" fmla="*/ 55 h 126"/>
                <a:gd name="T4" fmla="*/ 59 w 336"/>
                <a:gd name="T5" fmla="*/ 50 h 126"/>
                <a:gd name="T6" fmla="*/ 72 w 336"/>
                <a:gd name="T7" fmla="*/ 68 h 126"/>
                <a:gd name="T8" fmla="*/ 46 w 336"/>
                <a:gd name="T9" fmla="*/ 71 h 126"/>
                <a:gd name="T10" fmla="*/ 56 w 336"/>
                <a:gd name="T11" fmla="*/ 72 h 126"/>
                <a:gd name="T12" fmla="*/ 63 w 336"/>
                <a:gd name="T13" fmla="*/ 70 h 126"/>
                <a:gd name="T14" fmla="*/ 47 w 336"/>
                <a:gd name="T15" fmla="*/ 49 h 126"/>
                <a:gd name="T16" fmla="*/ 280 w 336"/>
                <a:gd name="T17" fmla="*/ 81 h 126"/>
                <a:gd name="T18" fmla="*/ 267 w 336"/>
                <a:gd name="T19" fmla="*/ 70 h 126"/>
                <a:gd name="T20" fmla="*/ 279 w 336"/>
                <a:gd name="T21" fmla="*/ 44 h 126"/>
                <a:gd name="T22" fmla="*/ 292 w 336"/>
                <a:gd name="T23" fmla="*/ 55 h 126"/>
                <a:gd name="T24" fmla="*/ 283 w 336"/>
                <a:gd name="T25" fmla="*/ 54 h 126"/>
                <a:gd name="T26" fmla="*/ 279 w 336"/>
                <a:gd name="T27" fmla="*/ 50 h 126"/>
                <a:gd name="T28" fmla="*/ 276 w 336"/>
                <a:gd name="T29" fmla="*/ 70 h 126"/>
                <a:gd name="T30" fmla="*/ 283 w 336"/>
                <a:gd name="T31" fmla="*/ 72 h 126"/>
                <a:gd name="T32" fmla="*/ 279 w 336"/>
                <a:gd name="T33" fmla="*/ 66 h 126"/>
                <a:gd name="T34" fmla="*/ 292 w 336"/>
                <a:gd name="T35" fmla="*/ 70 h 126"/>
                <a:gd name="T36" fmla="*/ 334 w 336"/>
                <a:gd name="T37" fmla="*/ 34 h 126"/>
                <a:gd name="T38" fmla="*/ 92 w 336"/>
                <a:gd name="T39" fmla="*/ 49 h 126"/>
                <a:gd name="T40" fmla="*/ 84 w 336"/>
                <a:gd name="T41" fmla="*/ 45 h 126"/>
                <a:gd name="T42" fmla="*/ 96 w 336"/>
                <a:gd name="T43" fmla="*/ 80 h 126"/>
                <a:gd name="T44" fmla="*/ 143 w 336"/>
                <a:gd name="T45" fmla="*/ 49 h 126"/>
                <a:gd name="T46" fmla="*/ 122 w 336"/>
                <a:gd name="T47" fmla="*/ 49 h 126"/>
                <a:gd name="T48" fmla="*/ 113 w 336"/>
                <a:gd name="T49" fmla="*/ 80 h 126"/>
                <a:gd name="T50" fmla="*/ 132 w 336"/>
                <a:gd name="T51" fmla="*/ 71 h 126"/>
                <a:gd name="T52" fmla="*/ 151 w 336"/>
                <a:gd name="T53" fmla="*/ 45 h 126"/>
                <a:gd name="T54" fmla="*/ 186 w 336"/>
                <a:gd name="T55" fmla="*/ 73 h 126"/>
                <a:gd name="T56" fmla="*/ 160 w 336"/>
                <a:gd name="T57" fmla="*/ 68 h 126"/>
                <a:gd name="T58" fmla="*/ 173 w 336"/>
                <a:gd name="T59" fmla="*/ 75 h 126"/>
                <a:gd name="T60" fmla="*/ 161 w 336"/>
                <a:gd name="T61" fmla="*/ 56 h 126"/>
                <a:gd name="T62" fmla="*/ 183 w 336"/>
                <a:gd name="T63" fmla="*/ 47 h 126"/>
                <a:gd name="T64" fmla="*/ 176 w 336"/>
                <a:gd name="T65" fmla="*/ 55 h 126"/>
                <a:gd name="T66" fmla="*/ 170 w 336"/>
                <a:gd name="T67" fmla="*/ 52 h 126"/>
                <a:gd name="T68" fmla="*/ 186 w 336"/>
                <a:gd name="T69" fmla="*/ 73 h 126"/>
                <a:gd name="T70" fmla="*/ 206 w 336"/>
                <a:gd name="T71" fmla="*/ 81 h 126"/>
                <a:gd name="T72" fmla="*/ 194 w 336"/>
                <a:gd name="T73" fmla="*/ 45 h 126"/>
                <a:gd name="T74" fmla="*/ 203 w 336"/>
                <a:gd name="T75" fmla="*/ 72 h 126"/>
                <a:gd name="T76" fmla="*/ 209 w 336"/>
                <a:gd name="T77" fmla="*/ 71 h 126"/>
                <a:gd name="T78" fmla="*/ 219 w 336"/>
                <a:gd name="T79" fmla="*/ 70 h 126"/>
                <a:gd name="T80" fmla="*/ 237 w 336"/>
                <a:gd name="T81" fmla="*/ 52 h 126"/>
                <a:gd name="T82" fmla="*/ 228 w 336"/>
                <a:gd name="T83" fmla="*/ 80 h 126"/>
                <a:gd name="T84" fmla="*/ 249 w 336"/>
                <a:gd name="T85" fmla="*/ 72 h 126"/>
                <a:gd name="T86" fmla="*/ 258 w 336"/>
                <a:gd name="T87" fmla="*/ 4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126">
                  <a:moveTo>
                    <a:pt x="334" y="34"/>
                  </a:moveTo>
                  <a:cubicBezTo>
                    <a:pt x="330" y="8"/>
                    <a:pt x="252" y="0"/>
                    <a:pt x="160" y="16"/>
                  </a:cubicBezTo>
                  <a:cubicBezTo>
                    <a:pt x="122" y="23"/>
                    <a:pt x="87" y="33"/>
                    <a:pt x="60" y="44"/>
                  </a:cubicBezTo>
                  <a:cubicBezTo>
                    <a:pt x="64" y="44"/>
                    <a:pt x="67" y="45"/>
                    <a:pt x="69" y="47"/>
                  </a:cubicBezTo>
                  <a:cubicBezTo>
                    <a:pt x="70" y="48"/>
                    <a:pt x="71" y="50"/>
                    <a:pt x="71" y="53"/>
                  </a:cubicBezTo>
                  <a:cubicBezTo>
                    <a:pt x="71" y="55"/>
                    <a:pt x="71" y="55"/>
                    <a:pt x="71" y="55"/>
                  </a:cubicBezTo>
                  <a:cubicBezTo>
                    <a:pt x="62" y="55"/>
                    <a:pt x="62" y="55"/>
                    <a:pt x="62" y="55"/>
                  </a:cubicBezTo>
                  <a:cubicBezTo>
                    <a:pt x="62" y="53"/>
                    <a:pt x="62" y="53"/>
                    <a:pt x="62" y="53"/>
                  </a:cubicBezTo>
                  <a:cubicBezTo>
                    <a:pt x="62" y="51"/>
                    <a:pt x="61" y="50"/>
                    <a:pt x="59" y="50"/>
                  </a:cubicBezTo>
                  <a:cubicBezTo>
                    <a:pt x="57" y="50"/>
                    <a:pt x="56" y="51"/>
                    <a:pt x="56" y="52"/>
                  </a:cubicBezTo>
                  <a:cubicBezTo>
                    <a:pt x="56" y="53"/>
                    <a:pt x="56" y="53"/>
                    <a:pt x="56" y="54"/>
                  </a:cubicBezTo>
                  <a:cubicBezTo>
                    <a:pt x="57" y="58"/>
                    <a:pt x="70" y="60"/>
                    <a:pt x="72" y="68"/>
                  </a:cubicBezTo>
                  <a:cubicBezTo>
                    <a:pt x="72" y="68"/>
                    <a:pt x="72" y="70"/>
                    <a:pt x="72" y="73"/>
                  </a:cubicBezTo>
                  <a:cubicBezTo>
                    <a:pt x="71" y="79"/>
                    <a:pt x="66" y="81"/>
                    <a:pt x="59" y="81"/>
                  </a:cubicBezTo>
                  <a:cubicBezTo>
                    <a:pt x="50" y="81"/>
                    <a:pt x="46" y="77"/>
                    <a:pt x="46" y="71"/>
                  </a:cubicBezTo>
                  <a:cubicBezTo>
                    <a:pt x="46" y="68"/>
                    <a:pt x="46" y="68"/>
                    <a:pt x="46" y="68"/>
                  </a:cubicBezTo>
                  <a:cubicBezTo>
                    <a:pt x="56" y="68"/>
                    <a:pt x="56" y="68"/>
                    <a:pt x="56" y="68"/>
                  </a:cubicBezTo>
                  <a:cubicBezTo>
                    <a:pt x="56" y="72"/>
                    <a:pt x="56" y="72"/>
                    <a:pt x="56" y="72"/>
                  </a:cubicBezTo>
                  <a:cubicBezTo>
                    <a:pt x="56" y="74"/>
                    <a:pt x="57" y="75"/>
                    <a:pt x="59" y="75"/>
                  </a:cubicBezTo>
                  <a:cubicBezTo>
                    <a:pt x="61" y="75"/>
                    <a:pt x="62" y="74"/>
                    <a:pt x="63" y="73"/>
                  </a:cubicBezTo>
                  <a:cubicBezTo>
                    <a:pt x="63" y="72"/>
                    <a:pt x="63" y="71"/>
                    <a:pt x="63" y="70"/>
                  </a:cubicBezTo>
                  <a:cubicBezTo>
                    <a:pt x="61" y="66"/>
                    <a:pt x="48" y="64"/>
                    <a:pt x="47" y="56"/>
                  </a:cubicBezTo>
                  <a:cubicBezTo>
                    <a:pt x="46" y="55"/>
                    <a:pt x="46" y="53"/>
                    <a:pt x="47" y="52"/>
                  </a:cubicBezTo>
                  <a:cubicBezTo>
                    <a:pt x="47" y="51"/>
                    <a:pt x="47" y="50"/>
                    <a:pt x="47" y="49"/>
                  </a:cubicBezTo>
                  <a:cubicBezTo>
                    <a:pt x="17" y="63"/>
                    <a:pt x="0" y="79"/>
                    <a:pt x="2" y="92"/>
                  </a:cubicBezTo>
                  <a:cubicBezTo>
                    <a:pt x="7" y="118"/>
                    <a:pt x="85" y="126"/>
                    <a:pt x="176" y="110"/>
                  </a:cubicBezTo>
                  <a:cubicBezTo>
                    <a:pt x="217" y="103"/>
                    <a:pt x="253" y="92"/>
                    <a:pt x="280" y="81"/>
                  </a:cubicBezTo>
                  <a:cubicBezTo>
                    <a:pt x="280" y="81"/>
                    <a:pt x="280" y="81"/>
                    <a:pt x="279" y="81"/>
                  </a:cubicBezTo>
                  <a:cubicBezTo>
                    <a:pt x="273" y="81"/>
                    <a:pt x="267" y="78"/>
                    <a:pt x="267" y="72"/>
                  </a:cubicBezTo>
                  <a:cubicBezTo>
                    <a:pt x="267" y="71"/>
                    <a:pt x="267" y="70"/>
                    <a:pt x="267" y="70"/>
                  </a:cubicBezTo>
                  <a:cubicBezTo>
                    <a:pt x="267" y="55"/>
                    <a:pt x="267" y="55"/>
                    <a:pt x="267" y="55"/>
                  </a:cubicBezTo>
                  <a:cubicBezTo>
                    <a:pt x="267" y="54"/>
                    <a:pt x="267" y="53"/>
                    <a:pt x="267" y="53"/>
                  </a:cubicBezTo>
                  <a:cubicBezTo>
                    <a:pt x="268" y="46"/>
                    <a:pt x="272" y="44"/>
                    <a:pt x="279" y="44"/>
                  </a:cubicBezTo>
                  <a:cubicBezTo>
                    <a:pt x="285" y="44"/>
                    <a:pt x="291" y="45"/>
                    <a:pt x="292" y="53"/>
                  </a:cubicBezTo>
                  <a:cubicBezTo>
                    <a:pt x="292" y="54"/>
                    <a:pt x="292" y="55"/>
                    <a:pt x="292" y="55"/>
                  </a:cubicBezTo>
                  <a:cubicBezTo>
                    <a:pt x="292" y="55"/>
                    <a:pt x="292" y="55"/>
                    <a:pt x="292" y="55"/>
                  </a:cubicBezTo>
                  <a:cubicBezTo>
                    <a:pt x="292" y="56"/>
                    <a:pt x="292" y="56"/>
                    <a:pt x="292" y="56"/>
                  </a:cubicBezTo>
                  <a:cubicBezTo>
                    <a:pt x="283" y="56"/>
                    <a:pt x="283" y="56"/>
                    <a:pt x="283" y="56"/>
                  </a:cubicBezTo>
                  <a:cubicBezTo>
                    <a:pt x="283" y="54"/>
                    <a:pt x="283" y="54"/>
                    <a:pt x="283" y="54"/>
                  </a:cubicBezTo>
                  <a:cubicBezTo>
                    <a:pt x="283" y="54"/>
                    <a:pt x="283" y="54"/>
                    <a:pt x="283" y="54"/>
                  </a:cubicBezTo>
                  <a:cubicBezTo>
                    <a:pt x="283" y="54"/>
                    <a:pt x="283" y="53"/>
                    <a:pt x="283" y="53"/>
                  </a:cubicBezTo>
                  <a:cubicBezTo>
                    <a:pt x="282" y="52"/>
                    <a:pt x="282" y="50"/>
                    <a:pt x="279" y="50"/>
                  </a:cubicBezTo>
                  <a:cubicBezTo>
                    <a:pt x="277" y="50"/>
                    <a:pt x="276" y="52"/>
                    <a:pt x="276" y="53"/>
                  </a:cubicBezTo>
                  <a:cubicBezTo>
                    <a:pt x="276" y="53"/>
                    <a:pt x="276" y="54"/>
                    <a:pt x="276" y="54"/>
                  </a:cubicBezTo>
                  <a:cubicBezTo>
                    <a:pt x="276" y="70"/>
                    <a:pt x="276" y="70"/>
                    <a:pt x="276" y="70"/>
                  </a:cubicBezTo>
                  <a:cubicBezTo>
                    <a:pt x="276" y="71"/>
                    <a:pt x="276" y="71"/>
                    <a:pt x="276" y="72"/>
                  </a:cubicBezTo>
                  <a:cubicBezTo>
                    <a:pt x="276" y="72"/>
                    <a:pt x="276" y="74"/>
                    <a:pt x="279" y="74"/>
                  </a:cubicBezTo>
                  <a:cubicBezTo>
                    <a:pt x="282" y="74"/>
                    <a:pt x="283" y="72"/>
                    <a:pt x="283" y="72"/>
                  </a:cubicBezTo>
                  <a:cubicBezTo>
                    <a:pt x="283" y="71"/>
                    <a:pt x="283" y="71"/>
                    <a:pt x="283" y="70"/>
                  </a:cubicBezTo>
                  <a:cubicBezTo>
                    <a:pt x="283" y="66"/>
                    <a:pt x="283" y="66"/>
                    <a:pt x="283" y="66"/>
                  </a:cubicBezTo>
                  <a:cubicBezTo>
                    <a:pt x="279" y="66"/>
                    <a:pt x="279" y="66"/>
                    <a:pt x="279" y="66"/>
                  </a:cubicBezTo>
                  <a:cubicBezTo>
                    <a:pt x="279" y="60"/>
                    <a:pt x="279" y="60"/>
                    <a:pt x="279" y="60"/>
                  </a:cubicBezTo>
                  <a:cubicBezTo>
                    <a:pt x="292" y="60"/>
                    <a:pt x="292" y="60"/>
                    <a:pt x="292" y="60"/>
                  </a:cubicBezTo>
                  <a:cubicBezTo>
                    <a:pt x="292" y="60"/>
                    <a:pt x="292" y="70"/>
                    <a:pt x="292" y="70"/>
                  </a:cubicBezTo>
                  <a:cubicBezTo>
                    <a:pt x="292" y="70"/>
                    <a:pt x="292" y="71"/>
                    <a:pt x="292" y="72"/>
                  </a:cubicBezTo>
                  <a:cubicBezTo>
                    <a:pt x="292" y="74"/>
                    <a:pt x="291" y="75"/>
                    <a:pt x="290" y="76"/>
                  </a:cubicBezTo>
                  <a:cubicBezTo>
                    <a:pt x="319" y="62"/>
                    <a:pt x="336" y="47"/>
                    <a:pt x="334" y="34"/>
                  </a:cubicBezTo>
                  <a:close/>
                  <a:moveTo>
                    <a:pt x="96" y="80"/>
                  </a:moveTo>
                  <a:cubicBezTo>
                    <a:pt x="92" y="49"/>
                    <a:pt x="92" y="49"/>
                    <a:pt x="92" y="49"/>
                  </a:cubicBezTo>
                  <a:cubicBezTo>
                    <a:pt x="92" y="49"/>
                    <a:pt x="92" y="49"/>
                    <a:pt x="92" y="49"/>
                  </a:cubicBezTo>
                  <a:cubicBezTo>
                    <a:pt x="87" y="80"/>
                    <a:pt x="87" y="80"/>
                    <a:pt x="87" y="80"/>
                  </a:cubicBezTo>
                  <a:cubicBezTo>
                    <a:pt x="77" y="80"/>
                    <a:pt x="77" y="80"/>
                    <a:pt x="77" y="80"/>
                  </a:cubicBezTo>
                  <a:cubicBezTo>
                    <a:pt x="84" y="45"/>
                    <a:pt x="84" y="45"/>
                    <a:pt x="84" y="45"/>
                  </a:cubicBezTo>
                  <a:cubicBezTo>
                    <a:pt x="100" y="45"/>
                    <a:pt x="100" y="45"/>
                    <a:pt x="100" y="45"/>
                  </a:cubicBezTo>
                  <a:cubicBezTo>
                    <a:pt x="106" y="80"/>
                    <a:pt x="106" y="80"/>
                    <a:pt x="106" y="80"/>
                  </a:cubicBezTo>
                  <a:lnTo>
                    <a:pt x="96" y="80"/>
                  </a:lnTo>
                  <a:close/>
                  <a:moveTo>
                    <a:pt x="143" y="80"/>
                  </a:moveTo>
                  <a:cubicBezTo>
                    <a:pt x="143" y="49"/>
                    <a:pt x="143" y="49"/>
                    <a:pt x="143" y="49"/>
                  </a:cubicBezTo>
                  <a:cubicBezTo>
                    <a:pt x="143" y="49"/>
                    <a:pt x="143" y="49"/>
                    <a:pt x="143" y="49"/>
                  </a:cubicBezTo>
                  <a:cubicBezTo>
                    <a:pt x="137" y="80"/>
                    <a:pt x="137" y="80"/>
                    <a:pt x="137" y="80"/>
                  </a:cubicBezTo>
                  <a:cubicBezTo>
                    <a:pt x="128" y="80"/>
                    <a:pt x="128" y="80"/>
                    <a:pt x="128" y="80"/>
                  </a:cubicBezTo>
                  <a:cubicBezTo>
                    <a:pt x="122" y="49"/>
                    <a:pt x="122" y="49"/>
                    <a:pt x="122" y="49"/>
                  </a:cubicBezTo>
                  <a:cubicBezTo>
                    <a:pt x="122" y="49"/>
                    <a:pt x="122" y="49"/>
                    <a:pt x="122" y="49"/>
                  </a:cubicBezTo>
                  <a:cubicBezTo>
                    <a:pt x="122" y="80"/>
                    <a:pt x="122" y="80"/>
                    <a:pt x="122" y="80"/>
                  </a:cubicBezTo>
                  <a:cubicBezTo>
                    <a:pt x="113" y="80"/>
                    <a:pt x="113" y="80"/>
                    <a:pt x="113" y="80"/>
                  </a:cubicBezTo>
                  <a:cubicBezTo>
                    <a:pt x="114" y="45"/>
                    <a:pt x="114" y="45"/>
                    <a:pt x="114" y="45"/>
                  </a:cubicBezTo>
                  <a:cubicBezTo>
                    <a:pt x="128" y="45"/>
                    <a:pt x="128" y="45"/>
                    <a:pt x="128" y="45"/>
                  </a:cubicBezTo>
                  <a:cubicBezTo>
                    <a:pt x="132" y="71"/>
                    <a:pt x="132" y="71"/>
                    <a:pt x="132" y="71"/>
                  </a:cubicBezTo>
                  <a:cubicBezTo>
                    <a:pt x="133" y="71"/>
                    <a:pt x="133" y="71"/>
                    <a:pt x="133" y="71"/>
                  </a:cubicBezTo>
                  <a:cubicBezTo>
                    <a:pt x="137" y="45"/>
                    <a:pt x="137" y="45"/>
                    <a:pt x="137" y="45"/>
                  </a:cubicBezTo>
                  <a:cubicBezTo>
                    <a:pt x="151" y="45"/>
                    <a:pt x="151" y="45"/>
                    <a:pt x="151" y="45"/>
                  </a:cubicBezTo>
                  <a:cubicBezTo>
                    <a:pt x="152" y="80"/>
                    <a:pt x="152" y="80"/>
                    <a:pt x="152" y="80"/>
                  </a:cubicBezTo>
                  <a:lnTo>
                    <a:pt x="143" y="80"/>
                  </a:lnTo>
                  <a:close/>
                  <a:moveTo>
                    <a:pt x="186" y="73"/>
                  </a:moveTo>
                  <a:cubicBezTo>
                    <a:pt x="185" y="80"/>
                    <a:pt x="178" y="81"/>
                    <a:pt x="173" y="81"/>
                  </a:cubicBezTo>
                  <a:cubicBezTo>
                    <a:pt x="165" y="81"/>
                    <a:pt x="160" y="78"/>
                    <a:pt x="160" y="71"/>
                  </a:cubicBezTo>
                  <a:cubicBezTo>
                    <a:pt x="160" y="68"/>
                    <a:pt x="160" y="68"/>
                    <a:pt x="160" y="68"/>
                  </a:cubicBezTo>
                  <a:cubicBezTo>
                    <a:pt x="170" y="68"/>
                    <a:pt x="170" y="68"/>
                    <a:pt x="170" y="68"/>
                  </a:cubicBezTo>
                  <a:cubicBezTo>
                    <a:pt x="170" y="72"/>
                    <a:pt x="170" y="72"/>
                    <a:pt x="170" y="72"/>
                  </a:cubicBezTo>
                  <a:cubicBezTo>
                    <a:pt x="170" y="74"/>
                    <a:pt x="171" y="75"/>
                    <a:pt x="173" y="75"/>
                  </a:cubicBezTo>
                  <a:cubicBezTo>
                    <a:pt x="175" y="75"/>
                    <a:pt x="176" y="74"/>
                    <a:pt x="177" y="73"/>
                  </a:cubicBezTo>
                  <a:cubicBezTo>
                    <a:pt x="177" y="72"/>
                    <a:pt x="177" y="71"/>
                    <a:pt x="177" y="70"/>
                  </a:cubicBezTo>
                  <a:cubicBezTo>
                    <a:pt x="175" y="66"/>
                    <a:pt x="162" y="64"/>
                    <a:pt x="161" y="56"/>
                  </a:cubicBezTo>
                  <a:cubicBezTo>
                    <a:pt x="161" y="55"/>
                    <a:pt x="161" y="53"/>
                    <a:pt x="161" y="52"/>
                  </a:cubicBezTo>
                  <a:cubicBezTo>
                    <a:pt x="162" y="45"/>
                    <a:pt x="168" y="44"/>
                    <a:pt x="173" y="44"/>
                  </a:cubicBezTo>
                  <a:cubicBezTo>
                    <a:pt x="178" y="44"/>
                    <a:pt x="181" y="45"/>
                    <a:pt x="183" y="47"/>
                  </a:cubicBezTo>
                  <a:cubicBezTo>
                    <a:pt x="184" y="48"/>
                    <a:pt x="185" y="50"/>
                    <a:pt x="185" y="53"/>
                  </a:cubicBezTo>
                  <a:cubicBezTo>
                    <a:pt x="185" y="55"/>
                    <a:pt x="185" y="55"/>
                    <a:pt x="185" y="55"/>
                  </a:cubicBezTo>
                  <a:cubicBezTo>
                    <a:pt x="176" y="55"/>
                    <a:pt x="176" y="55"/>
                    <a:pt x="176" y="55"/>
                  </a:cubicBezTo>
                  <a:cubicBezTo>
                    <a:pt x="176" y="53"/>
                    <a:pt x="176" y="53"/>
                    <a:pt x="176" y="53"/>
                  </a:cubicBezTo>
                  <a:cubicBezTo>
                    <a:pt x="176" y="51"/>
                    <a:pt x="175" y="50"/>
                    <a:pt x="173" y="50"/>
                  </a:cubicBezTo>
                  <a:cubicBezTo>
                    <a:pt x="171" y="50"/>
                    <a:pt x="170" y="51"/>
                    <a:pt x="170" y="52"/>
                  </a:cubicBezTo>
                  <a:cubicBezTo>
                    <a:pt x="170" y="53"/>
                    <a:pt x="170" y="53"/>
                    <a:pt x="170" y="54"/>
                  </a:cubicBezTo>
                  <a:cubicBezTo>
                    <a:pt x="171" y="58"/>
                    <a:pt x="184" y="60"/>
                    <a:pt x="185" y="68"/>
                  </a:cubicBezTo>
                  <a:cubicBezTo>
                    <a:pt x="186" y="68"/>
                    <a:pt x="186" y="70"/>
                    <a:pt x="186" y="73"/>
                  </a:cubicBezTo>
                  <a:close/>
                  <a:moveTo>
                    <a:pt x="219" y="70"/>
                  </a:moveTo>
                  <a:cubicBezTo>
                    <a:pt x="219" y="71"/>
                    <a:pt x="218" y="72"/>
                    <a:pt x="218" y="72"/>
                  </a:cubicBezTo>
                  <a:cubicBezTo>
                    <a:pt x="218" y="78"/>
                    <a:pt x="214" y="81"/>
                    <a:pt x="206" y="81"/>
                  </a:cubicBezTo>
                  <a:cubicBezTo>
                    <a:pt x="198" y="81"/>
                    <a:pt x="194" y="78"/>
                    <a:pt x="194" y="72"/>
                  </a:cubicBezTo>
                  <a:cubicBezTo>
                    <a:pt x="194" y="72"/>
                    <a:pt x="194" y="71"/>
                    <a:pt x="194" y="70"/>
                  </a:cubicBezTo>
                  <a:cubicBezTo>
                    <a:pt x="194" y="45"/>
                    <a:pt x="194" y="45"/>
                    <a:pt x="194" y="45"/>
                  </a:cubicBezTo>
                  <a:cubicBezTo>
                    <a:pt x="203" y="45"/>
                    <a:pt x="203" y="45"/>
                    <a:pt x="203" y="45"/>
                  </a:cubicBezTo>
                  <a:cubicBezTo>
                    <a:pt x="203" y="71"/>
                    <a:pt x="203" y="71"/>
                    <a:pt x="203" y="71"/>
                  </a:cubicBezTo>
                  <a:cubicBezTo>
                    <a:pt x="203" y="71"/>
                    <a:pt x="203" y="72"/>
                    <a:pt x="203" y="72"/>
                  </a:cubicBezTo>
                  <a:cubicBezTo>
                    <a:pt x="203" y="73"/>
                    <a:pt x="204" y="75"/>
                    <a:pt x="206" y="75"/>
                  </a:cubicBezTo>
                  <a:cubicBezTo>
                    <a:pt x="209" y="75"/>
                    <a:pt x="209" y="73"/>
                    <a:pt x="209" y="72"/>
                  </a:cubicBezTo>
                  <a:cubicBezTo>
                    <a:pt x="209" y="72"/>
                    <a:pt x="209" y="71"/>
                    <a:pt x="209" y="71"/>
                  </a:cubicBezTo>
                  <a:cubicBezTo>
                    <a:pt x="209" y="45"/>
                    <a:pt x="209" y="45"/>
                    <a:pt x="209" y="45"/>
                  </a:cubicBezTo>
                  <a:cubicBezTo>
                    <a:pt x="219" y="45"/>
                    <a:pt x="219" y="45"/>
                    <a:pt x="219" y="45"/>
                  </a:cubicBezTo>
                  <a:lnTo>
                    <a:pt x="219" y="70"/>
                  </a:lnTo>
                  <a:close/>
                  <a:moveTo>
                    <a:pt x="258" y="80"/>
                  </a:moveTo>
                  <a:cubicBezTo>
                    <a:pt x="245" y="80"/>
                    <a:pt x="245" y="80"/>
                    <a:pt x="245" y="80"/>
                  </a:cubicBezTo>
                  <a:cubicBezTo>
                    <a:pt x="237" y="52"/>
                    <a:pt x="237" y="52"/>
                    <a:pt x="237" y="52"/>
                  </a:cubicBezTo>
                  <a:cubicBezTo>
                    <a:pt x="236" y="52"/>
                    <a:pt x="236" y="52"/>
                    <a:pt x="236" y="52"/>
                  </a:cubicBezTo>
                  <a:cubicBezTo>
                    <a:pt x="237" y="80"/>
                    <a:pt x="237" y="80"/>
                    <a:pt x="237" y="80"/>
                  </a:cubicBezTo>
                  <a:cubicBezTo>
                    <a:pt x="228" y="80"/>
                    <a:pt x="228" y="80"/>
                    <a:pt x="228" y="80"/>
                  </a:cubicBezTo>
                  <a:cubicBezTo>
                    <a:pt x="228" y="45"/>
                    <a:pt x="228" y="45"/>
                    <a:pt x="228" y="45"/>
                  </a:cubicBezTo>
                  <a:cubicBezTo>
                    <a:pt x="241" y="45"/>
                    <a:pt x="241" y="45"/>
                    <a:pt x="241" y="45"/>
                  </a:cubicBezTo>
                  <a:cubicBezTo>
                    <a:pt x="249" y="72"/>
                    <a:pt x="249" y="72"/>
                    <a:pt x="249" y="72"/>
                  </a:cubicBezTo>
                  <a:cubicBezTo>
                    <a:pt x="249" y="72"/>
                    <a:pt x="249" y="72"/>
                    <a:pt x="249" y="72"/>
                  </a:cubicBezTo>
                  <a:cubicBezTo>
                    <a:pt x="249" y="45"/>
                    <a:pt x="249" y="45"/>
                    <a:pt x="249" y="45"/>
                  </a:cubicBezTo>
                  <a:cubicBezTo>
                    <a:pt x="258" y="45"/>
                    <a:pt x="258" y="45"/>
                    <a:pt x="258" y="45"/>
                  </a:cubicBezTo>
                  <a:lnTo>
                    <a:pt x="258" y="80"/>
                  </a:lnTo>
                  <a:close/>
                </a:path>
              </a:pathLst>
            </a:custGeom>
            <a:solidFill>
              <a:srgbClr val="034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grpSp>
      <p:pic>
        <p:nvPicPr>
          <p:cNvPr id="80" name="그림 79">
            <a:extLst>
              <a:ext uri="{FF2B5EF4-FFF2-40B4-BE49-F238E27FC236}">
                <a16:creationId xmlns:a16="http://schemas.microsoft.com/office/drawing/2014/main" id="{5F8A3457-2971-41B2-8898-BAB418FB97B9}"/>
              </a:ext>
            </a:extLst>
          </p:cNvPr>
          <p:cNvPicPr>
            <a:picLocks noChangeAspect="1"/>
          </p:cNvPicPr>
          <p:nvPr userDrawn="1"/>
        </p:nvPicPr>
        <p:blipFill rotWithShape="1">
          <a:blip r:embed="rId2"/>
          <a:srcRect l="2845" r="769"/>
          <a:stretch/>
        </p:blipFill>
        <p:spPr>
          <a:xfrm>
            <a:off x="0" y="105457"/>
            <a:ext cx="754526" cy="643680"/>
          </a:xfrm>
          <a:prstGeom prst="rect">
            <a:avLst/>
          </a:prstGeom>
        </p:spPr>
      </p:pic>
      <p:cxnSp>
        <p:nvCxnSpPr>
          <p:cNvPr id="81" name="직선 연결선 80">
            <a:extLst>
              <a:ext uri="{FF2B5EF4-FFF2-40B4-BE49-F238E27FC236}">
                <a16:creationId xmlns:a16="http://schemas.microsoft.com/office/drawing/2014/main" id="{2A652E81-63E8-4A32-B915-5F489516FBE2}"/>
              </a:ext>
            </a:extLst>
          </p:cNvPr>
          <p:cNvCxnSpPr>
            <a:cxnSpLocks/>
          </p:cNvCxnSpPr>
          <p:nvPr userDrawn="1"/>
        </p:nvCxnSpPr>
        <p:spPr>
          <a:xfrm>
            <a:off x="2165713" y="299010"/>
            <a:ext cx="450055" cy="0"/>
          </a:xfrm>
          <a:prstGeom prst="line">
            <a:avLst/>
          </a:prstGeom>
          <a:ln w="19050" cap="rnd">
            <a:solidFill>
              <a:srgbClr val="48BFCC"/>
            </a:solidFill>
            <a:roun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D1B6FEA9-CB48-4AAA-964D-068C665C9AFF}"/>
              </a:ext>
            </a:extLst>
          </p:cNvPr>
          <p:cNvSpPr txBox="1"/>
          <p:nvPr userDrawn="1"/>
        </p:nvSpPr>
        <p:spPr>
          <a:xfrm>
            <a:off x="2154938" y="78711"/>
            <a:ext cx="471604" cy="215444"/>
          </a:xfrm>
          <a:prstGeom prst="rect">
            <a:avLst/>
          </a:prstGeom>
          <a:noFill/>
        </p:spPr>
        <p:txBody>
          <a:bodyPr wrap="none" rtlCol="0" anchor="b">
            <a:spAutoFit/>
          </a:bodyPr>
          <a:lstStyle/>
          <a:p>
            <a:pPr algn="ctr" defTabSz="457200" latinLnBrk="0"/>
            <a:r>
              <a:rPr lang="en-US" altLang="ko-KR" sz="800" b="1">
                <a:ln>
                  <a:solidFill>
                    <a:srgbClr val="4472C4">
                      <a:alpha val="0"/>
                    </a:srgbClr>
                  </a:solidFill>
                </a:ln>
                <a:solidFill>
                  <a:srgbClr val="48BFCC"/>
                </a:solidFill>
                <a:latin typeface="Arial" panose="020B0604020202020204" pitchFamily="34" charset="0"/>
                <a:cs typeface="Arial" panose="020B0604020202020204" pitchFamily="34" charset="0"/>
              </a:rPr>
              <a:t>Part 3</a:t>
            </a:r>
            <a:endParaRPr lang="ko-KR" altLang="en-US" sz="800" b="1" dirty="0">
              <a:ln>
                <a:solidFill>
                  <a:srgbClr val="4472C4">
                    <a:alpha val="0"/>
                  </a:srgbClr>
                </a:solidFill>
              </a:ln>
              <a:solidFill>
                <a:srgbClr val="48BFCC"/>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3C7F3809-987D-4AC6-AD4E-38C026E88324}"/>
              </a:ext>
            </a:extLst>
          </p:cNvPr>
          <p:cNvSpPr txBox="1"/>
          <p:nvPr userDrawn="1"/>
        </p:nvSpPr>
        <p:spPr>
          <a:xfrm>
            <a:off x="1023085"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1</a:t>
            </a:r>
            <a:endParaRPr lang="en-US" altLang="ko-KR"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B7F5D1DB-57E7-4E8C-B84A-E08613CE8554}"/>
              </a:ext>
            </a:extLst>
          </p:cNvPr>
          <p:cNvSpPr txBox="1"/>
          <p:nvPr userDrawn="1"/>
        </p:nvSpPr>
        <p:spPr>
          <a:xfrm>
            <a:off x="1609449"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2</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2D4D0AB0-5A1C-48AD-B17F-8737C61E6DBE}"/>
              </a:ext>
            </a:extLst>
          </p:cNvPr>
          <p:cNvSpPr txBox="1"/>
          <p:nvPr userDrawn="1"/>
        </p:nvSpPr>
        <p:spPr>
          <a:xfrm>
            <a:off x="2782179"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4</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68D1DE70-5878-4283-8DB7-570F2B2CFAD5}"/>
              </a:ext>
            </a:extLst>
          </p:cNvPr>
          <p:cNvSpPr txBox="1"/>
          <p:nvPr userDrawn="1"/>
        </p:nvSpPr>
        <p:spPr>
          <a:xfrm>
            <a:off x="3368546"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5</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690815"/>
      </p:ext>
    </p:extLst>
  </p:cSld>
  <p:clrMapOvr>
    <a:masterClrMapping/>
  </p:clrMapOvr>
  <p:extLst mod="1">
    <p:ext uri="{DCECCB84-F9BA-43D5-87BE-67443E8EF086}">
      <p15:sldGuideLst xmlns:p15="http://schemas.microsoft.com/office/powerpoint/2012/main">
        <p15:guide id="1" orient="horz" pos="4042">
          <p15:clr>
            <a:srgbClr val="FBAE40"/>
          </p15:clr>
        </p15:guide>
        <p15:guide id="2" pos="240">
          <p15:clr>
            <a:srgbClr val="FBAE40"/>
          </p15:clr>
        </p15:guide>
        <p15:guide id="3" pos="6000">
          <p15:clr>
            <a:srgbClr val="FBAE40"/>
          </p15:clr>
        </p15:guide>
        <p15:guide id="4" pos="353">
          <p15:clr>
            <a:srgbClr val="FBAE40"/>
          </p15:clr>
        </p15:guide>
        <p15:guide id="5" pos="2901">
          <p15:clr>
            <a:srgbClr val="FBAE40"/>
          </p15:clr>
        </p15:guide>
        <p15:guide id="6" pos="5887">
          <p15:clr>
            <a:srgbClr val="FBAE40"/>
          </p15:clr>
        </p15:guide>
        <p15:guide id="7" pos="3340">
          <p15:clr>
            <a:srgbClr val="FBAE40"/>
          </p15:clr>
        </p15:guide>
        <p15:guide id="8" orient="horz" pos="1253">
          <p15:clr>
            <a:srgbClr val="FBAE40"/>
          </p15:clr>
        </p15:guide>
        <p15:guide id="9" orient="horz" pos="39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제목 슬라이드(극비)">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1628800"/>
            <a:ext cx="8420100" cy="1470025"/>
          </a:xfrm>
          <a:noFill/>
          <a:ln w="15875">
            <a:solidFill>
              <a:schemeClr val="tx2">
                <a:lumMod val="50000"/>
              </a:schemeClr>
            </a:solidFill>
          </a:ln>
        </p:spPr>
        <p:txBody>
          <a:bodyPr vert="horz" lIns="91440" tIns="45720" rIns="91440" bIns="45720" rtlCol="0" anchor="ctr">
            <a:noAutofit/>
          </a:bodyPr>
          <a:lstStyle>
            <a:lvl1pPr algn="ctr" defTabSz="914400" rtl="0" eaLnBrk="1" latinLnBrk="1" hangingPunct="1">
              <a:spcBef>
                <a:spcPct val="0"/>
              </a:spcBef>
              <a:buNone/>
              <a:defRPr lang="ko-KR" altLang="en-US" sz="4800" kern="1200" dirty="0" smtClean="0">
                <a:solidFill>
                  <a:schemeClr val="tx1"/>
                </a:solidFill>
                <a:latin typeface="HY견고딕" pitchFamily="18" charset="-127"/>
                <a:ea typeface="HY견고딕" pitchFamily="18" charset="-127"/>
                <a:cs typeface="Tahoma" pitchFamily="34" charset="0"/>
              </a:defRPr>
            </a:lvl1pPr>
          </a:lstStyle>
          <a:p>
            <a:r>
              <a:rPr lang="ko-KR" altLang="en-US" dirty="0"/>
              <a:t>마스터 제목 스타일 편집</a:t>
            </a:r>
          </a:p>
        </p:txBody>
      </p:sp>
      <p:sp>
        <p:nvSpPr>
          <p:cNvPr id="3" name="TextBox 2"/>
          <p:cNvSpPr txBox="1"/>
          <p:nvPr userDrawn="1"/>
        </p:nvSpPr>
        <p:spPr>
          <a:xfrm>
            <a:off x="8409384" y="120479"/>
            <a:ext cx="1357200" cy="262800"/>
          </a:xfrm>
          <a:prstGeom prst="rect">
            <a:avLst/>
          </a:prstGeom>
          <a:noFill/>
          <a:ln w="12700">
            <a:solidFill>
              <a:srgbClr val="FF0000"/>
            </a:solidFill>
          </a:ln>
        </p:spPr>
        <p:txBody>
          <a:bodyPr wrap="none" rtlCol="0" anchor="ctr">
            <a:spAutoFit/>
          </a:bodyPr>
          <a:lstStyle/>
          <a:p>
            <a:pPr algn="ctr"/>
            <a:r>
              <a:rPr lang="en-US" altLang="ko-KR" sz="1050" dirty="0">
                <a:solidFill>
                  <a:srgbClr val="FF0000"/>
                </a:solidFill>
                <a:latin typeface="HY견고딕" pitchFamily="18" charset="-127"/>
                <a:ea typeface="HY견고딕" pitchFamily="18" charset="-127"/>
              </a:rPr>
              <a:t>TOP</a:t>
            </a:r>
            <a:r>
              <a:rPr lang="en-US" altLang="ko-KR" sz="1050" baseline="0" dirty="0">
                <a:solidFill>
                  <a:srgbClr val="FF0000"/>
                </a:solidFill>
                <a:latin typeface="HY견고딕" pitchFamily="18" charset="-127"/>
                <a:ea typeface="HY견고딕" pitchFamily="18" charset="-127"/>
              </a:rPr>
              <a:t> SECRET</a:t>
            </a:r>
            <a:endParaRPr lang="ko-KR" altLang="en-US" sz="1050" dirty="0">
              <a:solidFill>
                <a:srgbClr val="FF0000"/>
              </a:solidFill>
              <a:latin typeface="HY견고딕" pitchFamily="18" charset="-127"/>
              <a:ea typeface="HY견고딕" pitchFamily="18" charset="-127"/>
            </a:endParaRPr>
          </a:p>
        </p:txBody>
      </p:sp>
      <p:sp>
        <p:nvSpPr>
          <p:cNvPr id="7" name="직사각형 6"/>
          <p:cNvSpPr/>
          <p:nvPr userDrawn="1"/>
        </p:nvSpPr>
        <p:spPr>
          <a:xfrm>
            <a:off x="58514" y="6525384"/>
            <a:ext cx="975910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2866"/>
            <a:r>
              <a:rPr lang="ko-KR" altLang="en-US" sz="1100" dirty="0">
                <a:solidFill>
                  <a:prstClr val="black"/>
                </a:solidFill>
              </a:rPr>
              <a:t>회의자료와 내용은 영업비밀로서 허가 없이 저장하거나 유포하지 않습니다</a:t>
            </a:r>
          </a:p>
        </p:txBody>
      </p:sp>
      <p:grpSp>
        <p:nvGrpSpPr>
          <p:cNvPr id="14" name="그룹 13"/>
          <p:cNvGrpSpPr/>
          <p:nvPr userDrawn="1"/>
        </p:nvGrpSpPr>
        <p:grpSpPr>
          <a:xfrm>
            <a:off x="72009" y="-343086"/>
            <a:ext cx="3827142" cy="1368152"/>
            <a:chOff x="72009" y="-343086"/>
            <a:chExt cx="3827142" cy="1368152"/>
          </a:xfrm>
        </p:grpSpPr>
        <p:grpSp>
          <p:nvGrpSpPr>
            <p:cNvPr id="15" name="그룹 14"/>
            <p:cNvGrpSpPr/>
            <p:nvPr/>
          </p:nvGrpSpPr>
          <p:grpSpPr>
            <a:xfrm>
              <a:off x="72009" y="-283970"/>
              <a:ext cx="2344002" cy="1301081"/>
              <a:chOff x="6444208" y="5123821"/>
              <a:chExt cx="1691616" cy="897467"/>
            </a:xfrm>
          </p:grpSpPr>
          <p:pic>
            <p:nvPicPr>
              <p:cNvPr id="19" name="그림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30493" t="3594" r="54414" b="597"/>
              <a:stretch/>
            </p:blipFill>
            <p:spPr>
              <a:xfrm>
                <a:off x="7206941" y="5282722"/>
                <a:ext cx="361399" cy="580536"/>
              </a:xfrm>
              <a:prstGeom prst="rect">
                <a:avLst/>
              </a:prstGeom>
            </p:spPr>
          </p:pic>
          <p:pic>
            <p:nvPicPr>
              <p:cNvPr id="20" name="그림 19"/>
              <p:cNvPicPr>
                <a:picLocks noChangeAspect="1"/>
              </p:cNvPicPr>
              <p:nvPr userDrawn="1"/>
            </p:nvPicPr>
            <p:blipFill rotWithShape="1">
              <a:blip r:embed="rId3" cstate="print">
                <a:extLst>
                  <a:ext uri="{28A0092B-C50C-407E-A947-70E740481C1C}">
                    <a14:useLocalDpi xmlns:a14="http://schemas.microsoft.com/office/drawing/2010/main" val="0"/>
                  </a:ext>
                </a:extLst>
              </a:blip>
              <a:srcRect r="69804" b="1561"/>
              <a:stretch/>
            </p:blipFill>
            <p:spPr>
              <a:xfrm>
                <a:off x="6444208" y="5217347"/>
                <a:ext cx="737317" cy="717785"/>
              </a:xfrm>
              <a:prstGeom prst="rect">
                <a:avLst/>
              </a:prstGeom>
            </p:spPr>
          </p:pic>
          <p:grpSp>
            <p:nvGrpSpPr>
              <p:cNvPr id="21" name="그룹 20"/>
              <p:cNvGrpSpPr/>
              <p:nvPr userDrawn="1"/>
            </p:nvGrpSpPr>
            <p:grpSpPr>
              <a:xfrm>
                <a:off x="7587609" y="5123821"/>
                <a:ext cx="548215" cy="897467"/>
                <a:chOff x="7732049" y="2636912"/>
                <a:chExt cx="548215" cy="897467"/>
              </a:xfrm>
            </p:grpSpPr>
            <p:grpSp>
              <p:nvGrpSpPr>
                <p:cNvPr id="22" name="그룹 21"/>
                <p:cNvGrpSpPr/>
                <p:nvPr userDrawn="1"/>
              </p:nvGrpSpPr>
              <p:grpSpPr>
                <a:xfrm>
                  <a:off x="8100392" y="2949328"/>
                  <a:ext cx="179872" cy="243890"/>
                  <a:chOff x="7656152" y="2879915"/>
                  <a:chExt cx="191775" cy="377183"/>
                </a:xfrm>
              </p:grpSpPr>
              <p:pic>
                <p:nvPicPr>
                  <p:cNvPr id="24" name="그림 23"/>
                  <p:cNvPicPr>
                    <a:picLocks noChangeAspect="1"/>
                  </p:cNvPicPr>
                  <p:nvPr userDrawn="1"/>
                </p:nvPicPr>
                <p:blipFill rotWithShape="1">
                  <a:blip r:embed="rId4" cstate="print">
                    <a:extLst>
                      <a:ext uri="{28A0092B-C50C-407E-A947-70E740481C1C}">
                        <a14:useLocalDpi xmlns:a14="http://schemas.microsoft.com/office/drawing/2010/main" val="0"/>
                      </a:ext>
                    </a:extLst>
                  </a:blip>
                  <a:srcRect l="58763" t="32741" r="36768" b="48945"/>
                  <a:stretch/>
                </p:blipFill>
                <p:spPr>
                  <a:xfrm rot="726983">
                    <a:off x="7678729" y="2879915"/>
                    <a:ext cx="169198" cy="266587"/>
                  </a:xfrm>
                  <a:prstGeom prst="rect">
                    <a:avLst/>
                  </a:prstGeom>
                </p:spPr>
              </p:pic>
              <p:pic>
                <p:nvPicPr>
                  <p:cNvPr id="25" name="그림 24"/>
                  <p:cNvPicPr>
                    <a:picLocks noChangeAspect="1"/>
                  </p:cNvPicPr>
                  <p:nvPr userDrawn="1"/>
                </p:nvPicPr>
                <p:blipFill rotWithShape="1">
                  <a:blip r:embed="rId5" cstate="print">
                    <a:extLst>
                      <a:ext uri="{28A0092B-C50C-407E-A947-70E740481C1C}">
                        <a14:useLocalDpi xmlns:a14="http://schemas.microsoft.com/office/drawing/2010/main" val="0"/>
                      </a:ext>
                    </a:extLst>
                  </a:blip>
                  <a:srcRect l="59041" t="50333" r="38268" b="41681"/>
                  <a:stretch/>
                </p:blipFill>
                <p:spPr>
                  <a:xfrm>
                    <a:off x="7656152" y="3149098"/>
                    <a:ext cx="104732" cy="108000"/>
                  </a:xfrm>
                  <a:prstGeom prst="rect">
                    <a:avLst/>
                  </a:prstGeom>
                </p:spPr>
              </p:pic>
            </p:grpSp>
            <p:pic>
              <p:nvPicPr>
                <p:cNvPr id="23" name="그림 22"/>
                <p:cNvPicPr>
                  <a:picLocks noChangeAspect="1"/>
                </p:cNvPicPr>
                <p:nvPr userDrawn="1"/>
              </p:nvPicPr>
              <p:blipFill rotWithShape="1">
                <a:blip r:embed="rId6" cstate="print">
                  <a:extLst>
                    <a:ext uri="{28A0092B-C50C-407E-A947-70E740481C1C}">
                      <a14:useLocalDpi xmlns:a14="http://schemas.microsoft.com/office/drawing/2010/main" val="0"/>
                    </a:ext>
                  </a:extLst>
                </a:blip>
                <a:srcRect l="45583" t="3594" r="40444" b="7509"/>
                <a:stretch/>
              </p:blipFill>
              <p:spPr>
                <a:xfrm>
                  <a:off x="7732049" y="2636912"/>
                  <a:ext cx="405953" cy="897467"/>
                </a:xfrm>
                <a:prstGeom prst="rect">
                  <a:avLst/>
                </a:prstGeom>
              </p:spPr>
            </p:pic>
          </p:grpSp>
        </p:grpSp>
        <p:grpSp>
          <p:nvGrpSpPr>
            <p:cNvPr id="16" name="그룹 15"/>
            <p:cNvGrpSpPr/>
            <p:nvPr userDrawn="1"/>
          </p:nvGrpSpPr>
          <p:grpSpPr>
            <a:xfrm>
              <a:off x="2439789" y="-343086"/>
              <a:ext cx="1459362" cy="1368152"/>
              <a:chOff x="2843808" y="2996952"/>
              <a:chExt cx="3456384" cy="3240360"/>
            </a:xfrm>
          </p:grpSpPr>
          <p:pic>
            <p:nvPicPr>
              <p:cNvPr id="17" name="Picture 2"/>
              <p:cNvPicPr>
                <a:picLocks noChangeAspect="1" noChangeArrowheads="1"/>
              </p:cNvPicPr>
              <p:nvPr userDrawn="1"/>
            </p:nvPicPr>
            <p:blipFill rotWithShape="1">
              <a:blip r:embed="rId7" cstate="print">
                <a:extLst>
                  <a:ext uri="{BEBA8EAE-BF5A-486C-A8C5-ECC9F3942E4B}">
                    <a14:imgProps xmlns:a14="http://schemas.microsoft.com/office/drawing/2010/main">
                      <a14:imgLayer r:embed="rId8">
                        <a14:imgEffect>
                          <a14:backgroundRemoval t="0" b="100000" l="0" r="100000">
                            <a14:foregroundMark x1="3598" y1="29236" x2="3598" y2="29236"/>
                            <a14:foregroundMark x1="11742" y1="24209" x2="11742" y2="24209"/>
                            <a14:foregroundMark x1="21212" y1="23836" x2="21212" y2="23836"/>
                            <a14:foregroundMark x1="27273" y1="19926" x2="27273" y2="19926"/>
                            <a14:foregroundMark x1="31629" y1="46555" x2="31629" y2="46555"/>
                            <a14:foregroundMark x1="30777" y1="48790" x2="30777" y2="48790"/>
                            <a14:foregroundMark x1="35511" y1="48045" x2="35511" y2="48045"/>
                            <a14:foregroundMark x1="42519" y1="45251" x2="42519" y2="45251"/>
                            <a14:foregroundMark x1="37784" y1="47858" x2="37784" y2="47858"/>
                            <a14:foregroundMark x1="37784" y1="51024" x2="37784" y2="51024"/>
                            <a14:foregroundMark x1="39867" y1="52142" x2="39867" y2="52142"/>
                            <a14:foregroundMark x1="41288" y1="57728" x2="41288" y2="57728"/>
                            <a14:foregroundMark x1="47254" y1="46182" x2="47254" y2="46182"/>
                            <a14:foregroundMark x1="46212" y1="51583" x2="46212" y2="51583"/>
                            <a14:foregroundMark x1="48106" y1="51024" x2="48106" y2="51024"/>
                            <a14:foregroundMark x1="50189" y1="50652" x2="50189" y2="50652"/>
                            <a14:foregroundMark x1="50473" y1="52514" x2="50473" y2="52514"/>
                            <a14:foregroundMark x1="49053" y1="56983" x2="49053" y2="56983"/>
                            <a14:foregroundMark x1="53788" y1="47114" x2="53788" y2="47114"/>
                            <a14:foregroundMark x1="57576" y1="40410" x2="57576" y2="40410"/>
                            <a14:foregroundMark x1="54640" y1="42458" x2="54640" y2="42458"/>
                            <a14:foregroundMark x1="54451" y1="44879" x2="56629" y2="39479"/>
                            <a14:foregroundMark x1="59280" y1="43203" x2="59280" y2="43203"/>
                            <a14:foregroundMark x1="65530" y1="47672" x2="65530" y2="47672"/>
                            <a14:foregroundMark x1="65341" y1="44879" x2="65341" y2="44879"/>
                            <a14:foregroundMark x1="66004" y1="41899" x2="66004" y2="42458"/>
                            <a14:foregroundMark x1="65814" y1="47486" x2="64015" y2="56238"/>
                            <a14:foregroundMark x1="65625" y1="39479" x2="65814" y2="33333"/>
                            <a14:foregroundMark x1="71402" y1="42272" x2="74337" y2="42644"/>
                            <a14:foregroundMark x1="74811" y1="45810" x2="72443" y2="51210"/>
                            <a14:foregroundMark x1="79924" y1="45810" x2="79924" y2="48417"/>
                            <a14:foregroundMark x1="81345" y1="46555" x2="83049" y2="46555"/>
                            <a14:foregroundMark x1="84943" y1="47300" x2="87311" y2="47300"/>
                            <a14:foregroundMark x1="76042" y1="60521" x2="79545" y2="59590"/>
                            <a14:foregroundMark x1="37311" y1="53073" x2="36553" y2="56052"/>
                            <a14:foregroundMark x1="35606" y1="58845" x2="35606" y2="58845"/>
                            <a14:foregroundMark x1="35322" y1="61080" x2="35322" y2="61080"/>
                            <a14:foregroundMark x1="34848" y1="52514" x2="34848" y2="52514"/>
                            <a14:foregroundMark x1="34470" y1="53631" x2="34470" y2="53631"/>
                            <a14:foregroundMark x1="34943" y1="62384" x2="34943" y2="62384"/>
                            <a14:foregroundMark x1="37879" y1="46555" x2="37500" y2="40782"/>
                            <a14:foregroundMark x1="50568" y1="57169" x2="52178" y2="56797"/>
                            <a14:foregroundMark x1="45170" y1="52700" x2="47822" y2="51024"/>
                            <a14:foregroundMark x1="16951" y1="20484" x2="16951" y2="20484"/>
                            <a14:foregroundMark x1="17424" y1="17132" x2="17424" y2="17132"/>
                            <a14:backgroundMark x1="48958" y1="19926" x2="85511" y2="19926"/>
                            <a14:backgroundMark x1="26610" y1="86778" x2="85322" y2="86778"/>
                            <a14:backgroundMark x1="31723" y1="73929" x2="19034" y2="54190"/>
                            <a14:backgroundMark x1="41951" y1="69460" x2="70360" y2="73929"/>
                            <a14:backgroundMark x1="76515" y1="81192" x2="89489" y2="80261"/>
                            <a14:backgroundMark x1="95265" y1="59963" x2="92614" y2="84358"/>
                            <a14:backgroundMark x1="95076" y1="21974" x2="67140" y2="32030"/>
                            <a14:backgroundMark x1="93561" y1="11546" x2="26515" y2="8566"/>
                            <a14:backgroundMark x1="20928" y1="8007" x2="37879" y2="7449"/>
                            <a14:backgroundMark x1="39205" y1="19181" x2="45549" y2="36313"/>
                            <a14:backgroundMark x1="51989" y1="27561" x2="55682" y2="25326"/>
                            <a14:backgroundMark x1="48485" y1="45438" x2="48485" y2="45438"/>
                            <a14:backgroundMark x1="29451" y1="21974" x2="29451" y2="21974"/>
                            <a14:backgroundMark x1="14583" y1="26257" x2="14583" y2="26257"/>
                            <a14:backgroundMark x1="14205" y1="29050" x2="15436" y2="23464"/>
                            <a14:backgroundMark x1="8902" y1="29981" x2="8996" y2="24581"/>
                            <a14:backgroundMark x1="2462" y1="23464" x2="1894" y2="21788"/>
                            <a14:backgroundMark x1="17140" y1="17877" x2="17140" y2="17877"/>
                            <a14:backgroundMark x1="17424" y1="23091" x2="17424" y2="23091"/>
                          </a14:backgroundRemoval>
                        </a14:imgEffect>
                      </a14:imgLayer>
                    </a14:imgProps>
                  </a:ext>
                  <a:ext uri="{28A0092B-C50C-407E-A947-70E740481C1C}">
                    <a14:useLocalDpi xmlns:a14="http://schemas.microsoft.com/office/drawing/2010/main" val="0"/>
                  </a:ext>
                </a:extLst>
              </a:blip>
              <a:srcRect l="24743" r="63290" b="62083"/>
              <a:stretch/>
            </p:blipFill>
            <p:spPr bwMode="auto">
              <a:xfrm>
                <a:off x="5686272" y="3955745"/>
                <a:ext cx="613920" cy="104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descr="C:\mySingle\Temp\거침없이 도약하자! 승승장구 2017 캘리그라피(2).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63492" r="4968"/>
              <a:stretch/>
            </p:blipFill>
            <p:spPr bwMode="auto">
              <a:xfrm>
                <a:off x="2843808" y="2996952"/>
                <a:ext cx="2848264" cy="3240360"/>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제목 및 내용">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F9D048E0-097C-47F4-BD08-FA35C5850882}"/>
              </a:ext>
            </a:extLst>
          </p:cNvPr>
          <p:cNvSpPr txBox="1"/>
          <p:nvPr userDrawn="1"/>
        </p:nvSpPr>
        <p:spPr>
          <a:xfrm>
            <a:off x="282284" y="6597543"/>
            <a:ext cx="938077" cy="215444"/>
          </a:xfrm>
          <a:prstGeom prst="rect">
            <a:avLst/>
          </a:prstGeom>
          <a:noFill/>
        </p:spPr>
        <p:txBody>
          <a:bodyPr wrap="none" rtlCol="0" anchor="ctr">
            <a:spAutoFit/>
          </a:bodyPr>
          <a:lstStyle/>
          <a:p>
            <a:pPr defTabSz="457200" latinLnBrk="0"/>
            <a:r>
              <a:rPr lang="en-US" altLang="ko-KR"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CONFIDENTIAL</a:t>
            </a:r>
            <a:endParaRPr lang="ko-KR" altLang="en-US"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45" name="사각형: 둥근 위쪽 모서리 44">
            <a:extLst>
              <a:ext uri="{FF2B5EF4-FFF2-40B4-BE49-F238E27FC236}">
                <a16:creationId xmlns:a16="http://schemas.microsoft.com/office/drawing/2014/main" id="{3F95ADE2-C298-42FB-8D0C-A37D94869DBE}"/>
              </a:ext>
            </a:extLst>
          </p:cNvPr>
          <p:cNvSpPr/>
          <p:nvPr userDrawn="1"/>
        </p:nvSpPr>
        <p:spPr>
          <a:xfrm>
            <a:off x="4679156" y="6648445"/>
            <a:ext cx="547690" cy="209555"/>
          </a:xfrm>
          <a:prstGeom prst="round2SameRect">
            <a:avLst>
              <a:gd name="adj1" fmla="val 25758"/>
              <a:gd name="adj2" fmla="val 0"/>
            </a:avLst>
          </a:prstGeom>
          <a:solidFill>
            <a:schemeClr val="bg1">
              <a:lumMod val="8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dirty="0">
              <a:solidFill>
                <a:prstClr val="white"/>
              </a:solidFill>
              <a:latin typeface="Arial" panose="020B0604020202020204" pitchFamily="34" charset="0"/>
            </a:endParaRPr>
          </a:p>
        </p:txBody>
      </p:sp>
      <p:sp>
        <p:nvSpPr>
          <p:cNvPr id="49" name="TextBox 48">
            <a:extLst>
              <a:ext uri="{FF2B5EF4-FFF2-40B4-BE49-F238E27FC236}">
                <a16:creationId xmlns:a16="http://schemas.microsoft.com/office/drawing/2014/main" id="{994010E6-7ACB-44ED-BB7F-57364119CA1E}"/>
              </a:ext>
            </a:extLst>
          </p:cNvPr>
          <p:cNvSpPr txBox="1"/>
          <p:nvPr userDrawn="1"/>
        </p:nvSpPr>
        <p:spPr>
          <a:xfrm>
            <a:off x="4677925" y="6637242"/>
            <a:ext cx="550152" cy="230832"/>
          </a:xfrm>
          <a:prstGeom prst="rect">
            <a:avLst/>
          </a:prstGeom>
          <a:noFill/>
        </p:spPr>
        <p:txBody>
          <a:bodyPr wrap="none" rtlCol="0" anchor="ctr">
            <a:spAutoFit/>
          </a:bodyPr>
          <a:lstStyle/>
          <a:p>
            <a:pPr algn="ctr" defTabSz="457200" latinLnBrk="0"/>
            <a:fld id="{ADD092FA-9B20-460A-88D2-39805E4AAEF8}" type="slidenum">
              <a:rPr lang="en-US" altLang="ko-KR" sz="900" smtClean="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pPr algn="ctr" defTabSz="457200" latinLnBrk="0"/>
              <a:t>‹#›</a:t>
            </a:fld>
            <a:r>
              <a:rPr lang="en-US" altLang="ko-KR"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 / 35</a:t>
            </a:r>
            <a:endParaRPr lang="ko-KR" altLang="en-US"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50" name="직사각형 49">
            <a:extLst>
              <a:ext uri="{FF2B5EF4-FFF2-40B4-BE49-F238E27FC236}">
                <a16:creationId xmlns:a16="http://schemas.microsoft.com/office/drawing/2014/main" id="{7A9B8BB0-2542-4053-95B9-2455AB1E68F9}"/>
              </a:ext>
            </a:extLst>
          </p:cNvPr>
          <p:cNvSpPr/>
          <p:nvPr userDrawn="1"/>
        </p:nvSpPr>
        <p:spPr>
          <a:xfrm>
            <a:off x="0" y="0"/>
            <a:ext cx="9906000" cy="864973"/>
          </a:xfrm>
          <a:prstGeom prst="rect">
            <a:avLst/>
          </a:prstGeom>
          <a:solidFill>
            <a:srgbClr val="005C9D">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a:solidFill>
                <a:prstClr val="white"/>
              </a:solidFill>
            </a:endParaRPr>
          </a:p>
        </p:txBody>
      </p:sp>
      <p:cxnSp>
        <p:nvCxnSpPr>
          <p:cNvPr id="51" name="직선 연결선 50">
            <a:extLst>
              <a:ext uri="{FF2B5EF4-FFF2-40B4-BE49-F238E27FC236}">
                <a16:creationId xmlns:a16="http://schemas.microsoft.com/office/drawing/2014/main" id="{7680B4CB-C44E-473A-BAFB-DE32236BF545}"/>
              </a:ext>
            </a:extLst>
          </p:cNvPr>
          <p:cNvCxnSpPr>
            <a:cxnSpLocks/>
          </p:cNvCxnSpPr>
          <p:nvPr userDrawn="1"/>
        </p:nvCxnSpPr>
        <p:spPr>
          <a:xfrm>
            <a:off x="492919" y="298682"/>
            <a:ext cx="7535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6" name="Group 5">
            <a:extLst>
              <a:ext uri="{FF2B5EF4-FFF2-40B4-BE49-F238E27FC236}">
                <a16:creationId xmlns:a16="http://schemas.microsoft.com/office/drawing/2014/main" id="{8006FCA5-FB5A-4F3B-A23F-9AEC54F8D17C}"/>
              </a:ext>
            </a:extLst>
          </p:cNvPr>
          <p:cNvGrpSpPr>
            <a:grpSpLocks noChangeAspect="1"/>
          </p:cNvGrpSpPr>
          <p:nvPr userDrawn="1"/>
        </p:nvGrpSpPr>
        <p:grpSpPr bwMode="auto">
          <a:xfrm>
            <a:off x="8156285" y="199217"/>
            <a:ext cx="1373186" cy="219074"/>
            <a:chOff x="4724" y="148"/>
            <a:chExt cx="865" cy="138"/>
          </a:xfrm>
        </p:grpSpPr>
        <p:sp>
          <p:nvSpPr>
            <p:cNvPr id="57" name="Freeform 6">
              <a:extLst>
                <a:ext uri="{FF2B5EF4-FFF2-40B4-BE49-F238E27FC236}">
                  <a16:creationId xmlns:a16="http://schemas.microsoft.com/office/drawing/2014/main" id="{A5A1238C-1F2D-492C-B1B8-A8EDC2AB91B2}"/>
                </a:ext>
              </a:extLst>
            </p:cNvPr>
            <p:cNvSpPr>
              <a:spLocks/>
            </p:cNvSpPr>
            <p:nvPr/>
          </p:nvSpPr>
          <p:spPr bwMode="auto">
            <a:xfrm>
              <a:off x="5143" y="168"/>
              <a:ext cx="22" cy="37"/>
            </a:xfrm>
            <a:custGeom>
              <a:avLst/>
              <a:gdLst>
                <a:gd name="T0" fmla="*/ 10 w 21"/>
                <a:gd name="T1" fmla="*/ 34 h 34"/>
                <a:gd name="T2" fmla="*/ 0 w 21"/>
                <a:gd name="T3" fmla="*/ 24 h 34"/>
                <a:gd name="T4" fmla="*/ 7 w 21"/>
                <a:gd name="T5" fmla="*/ 24 h 34"/>
                <a:gd name="T6" fmla="*/ 11 w 21"/>
                <a:gd name="T7" fmla="*/ 29 h 34"/>
                <a:gd name="T8" fmla="*/ 14 w 21"/>
                <a:gd name="T9" fmla="*/ 26 h 34"/>
                <a:gd name="T10" fmla="*/ 0 w 21"/>
                <a:gd name="T11" fmla="*/ 9 h 34"/>
                <a:gd name="T12" fmla="*/ 11 w 21"/>
                <a:gd name="T13" fmla="*/ 0 h 34"/>
                <a:gd name="T14" fmla="*/ 21 w 21"/>
                <a:gd name="T15" fmla="*/ 10 h 34"/>
                <a:gd name="T16" fmla="*/ 14 w 21"/>
                <a:gd name="T17" fmla="*/ 10 h 34"/>
                <a:gd name="T18" fmla="*/ 11 w 21"/>
                <a:gd name="T19" fmla="*/ 5 h 34"/>
                <a:gd name="T20" fmla="*/ 7 w 21"/>
                <a:gd name="T21" fmla="*/ 8 h 34"/>
                <a:gd name="T22" fmla="*/ 21 w 21"/>
                <a:gd name="T23" fmla="*/ 25 h 34"/>
                <a:gd name="T24" fmla="*/ 10 w 21"/>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4">
                  <a:moveTo>
                    <a:pt x="10" y="34"/>
                  </a:moveTo>
                  <a:cubicBezTo>
                    <a:pt x="1" y="34"/>
                    <a:pt x="0" y="29"/>
                    <a:pt x="0" y="24"/>
                  </a:cubicBezTo>
                  <a:cubicBezTo>
                    <a:pt x="7" y="24"/>
                    <a:pt x="7" y="24"/>
                    <a:pt x="7" y="24"/>
                  </a:cubicBezTo>
                  <a:cubicBezTo>
                    <a:pt x="7" y="27"/>
                    <a:pt x="7" y="29"/>
                    <a:pt x="11" y="29"/>
                  </a:cubicBezTo>
                  <a:cubicBezTo>
                    <a:pt x="13" y="29"/>
                    <a:pt x="14" y="28"/>
                    <a:pt x="14" y="26"/>
                  </a:cubicBezTo>
                  <a:cubicBezTo>
                    <a:pt x="14" y="20"/>
                    <a:pt x="0" y="19"/>
                    <a:pt x="0" y="9"/>
                  </a:cubicBezTo>
                  <a:cubicBezTo>
                    <a:pt x="0" y="4"/>
                    <a:pt x="3" y="0"/>
                    <a:pt x="11" y="0"/>
                  </a:cubicBezTo>
                  <a:cubicBezTo>
                    <a:pt x="18" y="0"/>
                    <a:pt x="21" y="3"/>
                    <a:pt x="21" y="10"/>
                  </a:cubicBezTo>
                  <a:cubicBezTo>
                    <a:pt x="14" y="10"/>
                    <a:pt x="14" y="10"/>
                    <a:pt x="14" y="10"/>
                  </a:cubicBezTo>
                  <a:cubicBezTo>
                    <a:pt x="14" y="7"/>
                    <a:pt x="14" y="5"/>
                    <a:pt x="11" y="5"/>
                  </a:cubicBezTo>
                  <a:cubicBezTo>
                    <a:pt x="9" y="5"/>
                    <a:pt x="7" y="6"/>
                    <a:pt x="7" y="8"/>
                  </a:cubicBezTo>
                  <a:cubicBezTo>
                    <a:pt x="7" y="15"/>
                    <a:pt x="21" y="14"/>
                    <a:pt x="21" y="25"/>
                  </a:cubicBezTo>
                  <a:cubicBezTo>
                    <a:pt x="21"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8" name="Freeform 7">
              <a:extLst>
                <a:ext uri="{FF2B5EF4-FFF2-40B4-BE49-F238E27FC236}">
                  <a16:creationId xmlns:a16="http://schemas.microsoft.com/office/drawing/2014/main" id="{13B2D5CA-5643-4804-AF85-6DD7B2F48C01}"/>
                </a:ext>
              </a:extLst>
            </p:cNvPr>
            <p:cNvSpPr>
              <a:spLocks noEditPoints="1"/>
            </p:cNvSpPr>
            <p:nvPr/>
          </p:nvSpPr>
          <p:spPr bwMode="auto">
            <a:xfrm>
              <a:off x="5169" y="169"/>
              <a:ext cx="28" cy="36"/>
            </a:xfrm>
            <a:custGeom>
              <a:avLst/>
              <a:gdLst>
                <a:gd name="T0" fmla="*/ 0 w 28"/>
                <a:gd name="T1" fmla="*/ 36 h 36"/>
                <a:gd name="T2" fmla="*/ 9 w 28"/>
                <a:gd name="T3" fmla="*/ 0 h 36"/>
                <a:gd name="T4" fmla="*/ 19 w 28"/>
                <a:gd name="T5" fmla="*/ 0 h 36"/>
                <a:gd name="T6" fmla="*/ 28 w 28"/>
                <a:gd name="T7" fmla="*/ 36 h 36"/>
                <a:gd name="T8" fmla="*/ 21 w 28"/>
                <a:gd name="T9" fmla="*/ 36 h 36"/>
                <a:gd name="T10" fmla="*/ 19 w 28"/>
                <a:gd name="T11" fmla="*/ 27 h 36"/>
                <a:gd name="T12" fmla="*/ 9 w 28"/>
                <a:gd name="T13" fmla="*/ 27 h 36"/>
                <a:gd name="T14" fmla="*/ 7 w 28"/>
                <a:gd name="T15" fmla="*/ 36 h 36"/>
                <a:gd name="T16" fmla="*/ 0 w 28"/>
                <a:gd name="T17" fmla="*/ 36 h 36"/>
                <a:gd name="T18" fmla="*/ 13 w 28"/>
                <a:gd name="T19" fmla="*/ 7 h 36"/>
                <a:gd name="T20" fmla="*/ 13 w 28"/>
                <a:gd name="T21" fmla="*/ 7 h 36"/>
                <a:gd name="T22" fmla="*/ 10 w 28"/>
                <a:gd name="T23" fmla="*/ 22 h 36"/>
                <a:gd name="T24" fmla="*/ 18 w 28"/>
                <a:gd name="T25" fmla="*/ 22 h 36"/>
                <a:gd name="T26" fmla="*/ 13 w 28"/>
                <a:gd name="T27"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0" y="36"/>
                  </a:moveTo>
                  <a:lnTo>
                    <a:pt x="9" y="0"/>
                  </a:lnTo>
                  <a:lnTo>
                    <a:pt x="19" y="0"/>
                  </a:lnTo>
                  <a:lnTo>
                    <a:pt x="28" y="36"/>
                  </a:lnTo>
                  <a:lnTo>
                    <a:pt x="21" y="36"/>
                  </a:lnTo>
                  <a:lnTo>
                    <a:pt x="19" y="27"/>
                  </a:lnTo>
                  <a:lnTo>
                    <a:pt x="9" y="27"/>
                  </a:lnTo>
                  <a:lnTo>
                    <a:pt x="7" y="36"/>
                  </a:lnTo>
                  <a:lnTo>
                    <a:pt x="0" y="36"/>
                  </a:lnTo>
                  <a:close/>
                  <a:moveTo>
                    <a:pt x="13" y="7"/>
                  </a:moveTo>
                  <a:lnTo>
                    <a:pt x="13" y="7"/>
                  </a:lnTo>
                  <a:lnTo>
                    <a:pt x="10" y="22"/>
                  </a:lnTo>
                  <a:lnTo>
                    <a:pt x="18" y="22"/>
                  </a:lnTo>
                  <a:lnTo>
                    <a:pt x="13" y="7"/>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9" name="Freeform 8">
              <a:extLst>
                <a:ext uri="{FF2B5EF4-FFF2-40B4-BE49-F238E27FC236}">
                  <a16:creationId xmlns:a16="http://schemas.microsoft.com/office/drawing/2014/main" id="{5E6D38A2-BD46-4A18-8AC8-304C47F1E8BC}"/>
                </a:ext>
              </a:extLst>
            </p:cNvPr>
            <p:cNvSpPr>
              <a:spLocks/>
            </p:cNvSpPr>
            <p:nvPr/>
          </p:nvSpPr>
          <p:spPr bwMode="auto">
            <a:xfrm>
              <a:off x="5201" y="169"/>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8 h 36"/>
                <a:gd name="T20" fmla="*/ 27 w 35"/>
                <a:gd name="T21" fmla="*/ 8 h 36"/>
                <a:gd name="T22" fmla="*/ 21 w 35"/>
                <a:gd name="T23" fmla="*/ 36 h 36"/>
                <a:gd name="T24" fmla="*/ 13 w 35"/>
                <a:gd name="T25" fmla="*/ 36 h 36"/>
                <a:gd name="T26" fmla="*/ 7 w 35"/>
                <a:gd name="T27" fmla="*/ 8 h 36"/>
                <a:gd name="T28" fmla="*/ 7 w 35"/>
                <a:gd name="T29" fmla="*/ 8 h 36"/>
                <a:gd name="T30" fmla="*/ 7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8"/>
                  </a:lnTo>
                  <a:lnTo>
                    <a:pt x="27" y="8"/>
                  </a:lnTo>
                  <a:lnTo>
                    <a:pt x="21" y="36"/>
                  </a:lnTo>
                  <a:lnTo>
                    <a:pt x="13" y="36"/>
                  </a:lnTo>
                  <a:lnTo>
                    <a:pt x="7" y="8"/>
                  </a:lnTo>
                  <a:lnTo>
                    <a:pt x="7" y="8"/>
                  </a:lnTo>
                  <a:lnTo>
                    <a:pt x="7"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0" name="Freeform 9">
              <a:extLst>
                <a:ext uri="{FF2B5EF4-FFF2-40B4-BE49-F238E27FC236}">
                  <a16:creationId xmlns:a16="http://schemas.microsoft.com/office/drawing/2014/main" id="{41309EAA-6131-4197-8D1F-8C39E0057EDF}"/>
                </a:ext>
              </a:extLst>
            </p:cNvPr>
            <p:cNvSpPr>
              <a:spLocks/>
            </p:cNvSpPr>
            <p:nvPr/>
          </p:nvSpPr>
          <p:spPr bwMode="auto">
            <a:xfrm>
              <a:off x="5241" y="168"/>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4 w 22"/>
                <a:gd name="T17" fmla="*/ 10 h 34"/>
                <a:gd name="T18" fmla="*/ 11 w 22"/>
                <a:gd name="T19" fmla="*/ 5 h 34"/>
                <a:gd name="T20" fmla="*/ 8 w 22"/>
                <a:gd name="T21" fmla="*/ 8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3" y="29"/>
                    <a:pt x="15" y="28"/>
                    <a:pt x="15" y="26"/>
                  </a:cubicBezTo>
                  <a:cubicBezTo>
                    <a:pt x="15" y="20"/>
                    <a:pt x="1" y="19"/>
                    <a:pt x="1" y="9"/>
                  </a:cubicBezTo>
                  <a:cubicBezTo>
                    <a:pt x="1" y="4"/>
                    <a:pt x="3" y="0"/>
                    <a:pt x="12" y="0"/>
                  </a:cubicBezTo>
                  <a:cubicBezTo>
                    <a:pt x="18" y="0"/>
                    <a:pt x="22" y="3"/>
                    <a:pt x="21" y="10"/>
                  </a:cubicBezTo>
                  <a:cubicBezTo>
                    <a:pt x="14" y="10"/>
                    <a:pt x="14" y="10"/>
                    <a:pt x="14" y="10"/>
                  </a:cubicBezTo>
                  <a:cubicBezTo>
                    <a:pt x="14" y="7"/>
                    <a:pt x="14" y="5"/>
                    <a:pt x="11" y="5"/>
                  </a:cubicBezTo>
                  <a:cubicBezTo>
                    <a:pt x="9" y="5"/>
                    <a:pt x="8" y="6"/>
                    <a:pt x="8" y="8"/>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1" name="Freeform 10">
              <a:extLst>
                <a:ext uri="{FF2B5EF4-FFF2-40B4-BE49-F238E27FC236}">
                  <a16:creationId xmlns:a16="http://schemas.microsoft.com/office/drawing/2014/main" id="{23A3BDB6-3CDC-4748-869D-75DF3BD42BC5}"/>
                </a:ext>
              </a:extLst>
            </p:cNvPr>
            <p:cNvSpPr>
              <a:spLocks/>
            </p:cNvSpPr>
            <p:nvPr/>
          </p:nvSpPr>
          <p:spPr bwMode="auto">
            <a:xfrm>
              <a:off x="5270" y="169"/>
              <a:ext cx="23" cy="36"/>
            </a:xfrm>
            <a:custGeom>
              <a:avLst/>
              <a:gdLst>
                <a:gd name="T0" fmla="*/ 22 w 22"/>
                <a:gd name="T1" fmla="*/ 0 h 33"/>
                <a:gd name="T2" fmla="*/ 22 w 22"/>
                <a:gd name="T3" fmla="*/ 23 h 33"/>
                <a:gd name="T4" fmla="*/ 11 w 22"/>
                <a:gd name="T5" fmla="*/ 33 h 33"/>
                <a:gd name="T6" fmla="*/ 0 w 22"/>
                <a:gd name="T7" fmla="*/ 23 h 33"/>
                <a:gd name="T8" fmla="*/ 0 w 22"/>
                <a:gd name="T9" fmla="*/ 0 h 33"/>
                <a:gd name="T10" fmla="*/ 6 w 22"/>
                <a:gd name="T11" fmla="*/ 0 h 33"/>
                <a:gd name="T12" fmla="*/ 6 w 22"/>
                <a:gd name="T13" fmla="*/ 23 h 33"/>
                <a:gd name="T14" fmla="*/ 11 w 22"/>
                <a:gd name="T15" fmla="*/ 28 h 33"/>
                <a:gd name="T16" fmla="*/ 15 w 22"/>
                <a:gd name="T17" fmla="*/ 23 h 33"/>
                <a:gd name="T18" fmla="*/ 15 w 22"/>
                <a:gd name="T19" fmla="*/ 0 h 33"/>
                <a:gd name="T20" fmla="*/ 22 w 2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3">
                  <a:moveTo>
                    <a:pt x="22" y="0"/>
                  </a:moveTo>
                  <a:cubicBezTo>
                    <a:pt x="22" y="23"/>
                    <a:pt x="22" y="23"/>
                    <a:pt x="22" y="23"/>
                  </a:cubicBezTo>
                  <a:cubicBezTo>
                    <a:pt x="22" y="28"/>
                    <a:pt x="19" y="33"/>
                    <a:pt x="11" y="33"/>
                  </a:cubicBezTo>
                  <a:cubicBezTo>
                    <a:pt x="3" y="33"/>
                    <a:pt x="0" y="29"/>
                    <a:pt x="0" y="23"/>
                  </a:cubicBezTo>
                  <a:cubicBezTo>
                    <a:pt x="0" y="0"/>
                    <a:pt x="0" y="0"/>
                    <a:pt x="0" y="0"/>
                  </a:cubicBezTo>
                  <a:cubicBezTo>
                    <a:pt x="6" y="0"/>
                    <a:pt x="6" y="0"/>
                    <a:pt x="6" y="0"/>
                  </a:cubicBezTo>
                  <a:cubicBezTo>
                    <a:pt x="6" y="23"/>
                    <a:pt x="6" y="23"/>
                    <a:pt x="6" y="23"/>
                  </a:cubicBezTo>
                  <a:cubicBezTo>
                    <a:pt x="6" y="27"/>
                    <a:pt x="8" y="28"/>
                    <a:pt x="11" y="28"/>
                  </a:cubicBezTo>
                  <a:cubicBezTo>
                    <a:pt x="14" y="28"/>
                    <a:pt x="15" y="26"/>
                    <a:pt x="15" y="23"/>
                  </a:cubicBezTo>
                  <a:cubicBezTo>
                    <a:pt x="15" y="0"/>
                    <a:pt x="15" y="0"/>
                    <a:pt x="15" y="0"/>
                  </a:cubicBezTo>
                  <a:lnTo>
                    <a:pt x="2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2" name="Freeform 11">
              <a:extLst>
                <a:ext uri="{FF2B5EF4-FFF2-40B4-BE49-F238E27FC236}">
                  <a16:creationId xmlns:a16="http://schemas.microsoft.com/office/drawing/2014/main" id="{9F7C5959-D7D9-489E-A748-4406C73A20C4}"/>
                </a:ext>
              </a:extLst>
            </p:cNvPr>
            <p:cNvSpPr>
              <a:spLocks/>
            </p:cNvSpPr>
            <p:nvPr/>
          </p:nvSpPr>
          <p:spPr bwMode="auto">
            <a:xfrm>
              <a:off x="5300" y="169"/>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7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7"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3" name="Freeform 12">
              <a:extLst>
                <a:ext uri="{FF2B5EF4-FFF2-40B4-BE49-F238E27FC236}">
                  <a16:creationId xmlns:a16="http://schemas.microsoft.com/office/drawing/2014/main" id="{AD8CD8A6-8F9D-497D-A941-5259B36972D4}"/>
                </a:ext>
              </a:extLst>
            </p:cNvPr>
            <p:cNvSpPr>
              <a:spLocks/>
            </p:cNvSpPr>
            <p:nvPr/>
          </p:nvSpPr>
          <p:spPr bwMode="auto">
            <a:xfrm>
              <a:off x="5332" y="168"/>
              <a:ext cx="24" cy="37"/>
            </a:xfrm>
            <a:custGeom>
              <a:avLst/>
              <a:gdLst>
                <a:gd name="T0" fmla="*/ 16 w 23"/>
                <a:gd name="T1" fmla="*/ 11 h 34"/>
                <a:gd name="T2" fmla="*/ 12 w 23"/>
                <a:gd name="T3" fmla="*/ 5 h 34"/>
                <a:gd name="T4" fmla="*/ 7 w 23"/>
                <a:gd name="T5" fmla="*/ 17 h 34"/>
                <a:gd name="T6" fmla="*/ 12 w 23"/>
                <a:gd name="T7" fmla="*/ 30 h 34"/>
                <a:gd name="T8" fmla="*/ 16 w 23"/>
                <a:gd name="T9" fmla="*/ 29 h 34"/>
                <a:gd name="T10" fmla="*/ 16 w 23"/>
                <a:gd name="T11" fmla="*/ 22 h 34"/>
                <a:gd name="T12" fmla="*/ 12 w 23"/>
                <a:gd name="T13" fmla="*/ 22 h 34"/>
                <a:gd name="T14" fmla="*/ 12 w 23"/>
                <a:gd name="T15" fmla="*/ 16 h 34"/>
                <a:gd name="T16" fmla="*/ 23 w 23"/>
                <a:gd name="T17" fmla="*/ 16 h 34"/>
                <a:gd name="T18" fmla="*/ 23 w 23"/>
                <a:gd name="T19" fmla="*/ 33 h 34"/>
                <a:gd name="T20" fmla="*/ 13 w 23"/>
                <a:gd name="T21" fmla="*/ 34 h 34"/>
                <a:gd name="T22" fmla="*/ 0 w 23"/>
                <a:gd name="T23" fmla="*/ 17 h 34"/>
                <a:gd name="T24" fmla="*/ 12 w 23"/>
                <a:gd name="T25" fmla="*/ 0 h 34"/>
                <a:gd name="T26" fmla="*/ 23 w 23"/>
                <a:gd name="T27" fmla="*/ 11 h 34"/>
                <a:gd name="T28" fmla="*/ 16 w 23"/>
                <a:gd name="T2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16" y="11"/>
                  </a:moveTo>
                  <a:cubicBezTo>
                    <a:pt x="16" y="8"/>
                    <a:pt x="15" y="5"/>
                    <a:pt x="12" y="5"/>
                  </a:cubicBezTo>
                  <a:cubicBezTo>
                    <a:pt x="7" y="5"/>
                    <a:pt x="7" y="11"/>
                    <a:pt x="7" y="17"/>
                  </a:cubicBezTo>
                  <a:cubicBezTo>
                    <a:pt x="7" y="28"/>
                    <a:pt x="8" y="30"/>
                    <a:pt x="12" y="30"/>
                  </a:cubicBezTo>
                  <a:cubicBezTo>
                    <a:pt x="14" y="30"/>
                    <a:pt x="15" y="29"/>
                    <a:pt x="16" y="29"/>
                  </a:cubicBezTo>
                  <a:cubicBezTo>
                    <a:pt x="16" y="22"/>
                    <a:pt x="16" y="22"/>
                    <a:pt x="16" y="22"/>
                  </a:cubicBezTo>
                  <a:cubicBezTo>
                    <a:pt x="12" y="22"/>
                    <a:pt x="12" y="22"/>
                    <a:pt x="12" y="22"/>
                  </a:cubicBezTo>
                  <a:cubicBezTo>
                    <a:pt x="12" y="16"/>
                    <a:pt x="12" y="16"/>
                    <a:pt x="12" y="16"/>
                  </a:cubicBezTo>
                  <a:cubicBezTo>
                    <a:pt x="23" y="16"/>
                    <a:pt x="23" y="16"/>
                    <a:pt x="23" y="16"/>
                  </a:cubicBezTo>
                  <a:cubicBezTo>
                    <a:pt x="23" y="33"/>
                    <a:pt x="23" y="33"/>
                    <a:pt x="23" y="33"/>
                  </a:cubicBezTo>
                  <a:cubicBezTo>
                    <a:pt x="21" y="34"/>
                    <a:pt x="16" y="34"/>
                    <a:pt x="13" y="34"/>
                  </a:cubicBezTo>
                  <a:cubicBezTo>
                    <a:pt x="2" y="34"/>
                    <a:pt x="0" y="30"/>
                    <a:pt x="0" y="17"/>
                  </a:cubicBezTo>
                  <a:cubicBezTo>
                    <a:pt x="0" y="8"/>
                    <a:pt x="1" y="0"/>
                    <a:pt x="12" y="0"/>
                  </a:cubicBezTo>
                  <a:cubicBezTo>
                    <a:pt x="19" y="0"/>
                    <a:pt x="23" y="4"/>
                    <a:pt x="23" y="11"/>
                  </a:cubicBezTo>
                  <a:lnTo>
                    <a:pt x="16" y="11"/>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4" name="Freeform 13">
              <a:extLst>
                <a:ext uri="{FF2B5EF4-FFF2-40B4-BE49-F238E27FC236}">
                  <a16:creationId xmlns:a16="http://schemas.microsoft.com/office/drawing/2014/main" id="{37C3D269-EBAF-4673-94AF-0842BE4B3CA7}"/>
                </a:ext>
              </a:extLst>
            </p:cNvPr>
            <p:cNvSpPr>
              <a:spLocks/>
            </p:cNvSpPr>
            <p:nvPr/>
          </p:nvSpPr>
          <p:spPr bwMode="auto">
            <a:xfrm>
              <a:off x="5144" y="225"/>
              <a:ext cx="19" cy="36"/>
            </a:xfrm>
            <a:custGeom>
              <a:avLst/>
              <a:gdLst>
                <a:gd name="T0" fmla="*/ 0 w 19"/>
                <a:gd name="T1" fmla="*/ 36 h 36"/>
                <a:gd name="T2" fmla="*/ 0 w 19"/>
                <a:gd name="T3" fmla="*/ 0 h 36"/>
                <a:gd name="T4" fmla="*/ 19 w 19"/>
                <a:gd name="T5" fmla="*/ 0 h 36"/>
                <a:gd name="T6" fmla="*/ 19 w 19"/>
                <a:gd name="T7" fmla="*/ 5 h 36"/>
                <a:gd name="T8" fmla="*/ 8 w 19"/>
                <a:gd name="T9" fmla="*/ 5 h 36"/>
                <a:gd name="T10" fmla="*/ 8 w 19"/>
                <a:gd name="T11" fmla="*/ 14 h 36"/>
                <a:gd name="T12" fmla="*/ 18 w 19"/>
                <a:gd name="T13" fmla="*/ 14 h 36"/>
                <a:gd name="T14" fmla="*/ 18 w 19"/>
                <a:gd name="T15" fmla="*/ 19 h 36"/>
                <a:gd name="T16" fmla="*/ 8 w 19"/>
                <a:gd name="T17" fmla="*/ 19 h 36"/>
                <a:gd name="T18" fmla="*/ 8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8" y="5"/>
                  </a:lnTo>
                  <a:lnTo>
                    <a:pt x="8" y="14"/>
                  </a:lnTo>
                  <a:lnTo>
                    <a:pt x="18" y="14"/>
                  </a:lnTo>
                  <a:lnTo>
                    <a:pt x="18" y="19"/>
                  </a:lnTo>
                  <a:lnTo>
                    <a:pt x="8" y="19"/>
                  </a:lnTo>
                  <a:lnTo>
                    <a:pt x="8"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5" name="Freeform 14">
              <a:extLst>
                <a:ext uri="{FF2B5EF4-FFF2-40B4-BE49-F238E27FC236}">
                  <a16:creationId xmlns:a16="http://schemas.microsoft.com/office/drawing/2014/main" id="{ED6FC05F-EF67-4448-99E2-45C30D1FE0A1}"/>
                </a:ext>
              </a:extLst>
            </p:cNvPr>
            <p:cNvSpPr>
              <a:spLocks/>
            </p:cNvSpPr>
            <p:nvPr/>
          </p:nvSpPr>
          <p:spPr bwMode="auto">
            <a:xfrm>
              <a:off x="5169" y="225"/>
              <a:ext cx="18" cy="36"/>
            </a:xfrm>
            <a:custGeom>
              <a:avLst/>
              <a:gdLst>
                <a:gd name="T0" fmla="*/ 0 w 18"/>
                <a:gd name="T1" fmla="*/ 36 h 36"/>
                <a:gd name="T2" fmla="*/ 0 w 18"/>
                <a:gd name="T3" fmla="*/ 0 h 36"/>
                <a:gd name="T4" fmla="*/ 7 w 18"/>
                <a:gd name="T5" fmla="*/ 0 h 36"/>
                <a:gd name="T6" fmla="*/ 7 w 18"/>
                <a:gd name="T7" fmla="*/ 29 h 36"/>
                <a:gd name="T8" fmla="*/ 18 w 18"/>
                <a:gd name="T9" fmla="*/ 29 h 36"/>
                <a:gd name="T10" fmla="*/ 18 w 18"/>
                <a:gd name="T11" fmla="*/ 36 h 36"/>
                <a:gd name="T12" fmla="*/ 0 w 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8" h="36">
                  <a:moveTo>
                    <a:pt x="0" y="36"/>
                  </a:moveTo>
                  <a:lnTo>
                    <a:pt x="0" y="0"/>
                  </a:lnTo>
                  <a:lnTo>
                    <a:pt x="7" y="0"/>
                  </a:lnTo>
                  <a:lnTo>
                    <a:pt x="7" y="29"/>
                  </a:lnTo>
                  <a:lnTo>
                    <a:pt x="18" y="29"/>
                  </a:lnTo>
                  <a:lnTo>
                    <a:pt x="1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6" name="Freeform 15">
              <a:extLst>
                <a:ext uri="{FF2B5EF4-FFF2-40B4-BE49-F238E27FC236}">
                  <a16:creationId xmlns:a16="http://schemas.microsoft.com/office/drawing/2014/main" id="{9FA188A8-237B-43B4-84C4-DB67B1A0423B}"/>
                </a:ext>
              </a:extLst>
            </p:cNvPr>
            <p:cNvSpPr>
              <a:spLocks/>
            </p:cNvSpPr>
            <p:nvPr/>
          </p:nvSpPr>
          <p:spPr bwMode="auto">
            <a:xfrm>
              <a:off x="5190" y="225"/>
              <a:ext cx="20" cy="36"/>
            </a:xfrm>
            <a:custGeom>
              <a:avLst/>
              <a:gdLst>
                <a:gd name="T0" fmla="*/ 0 w 20"/>
                <a:gd name="T1" fmla="*/ 36 h 36"/>
                <a:gd name="T2" fmla="*/ 0 w 20"/>
                <a:gd name="T3" fmla="*/ 0 h 36"/>
                <a:gd name="T4" fmla="*/ 19 w 20"/>
                <a:gd name="T5" fmla="*/ 0 h 36"/>
                <a:gd name="T6" fmla="*/ 19 w 20"/>
                <a:gd name="T7" fmla="*/ 5 h 36"/>
                <a:gd name="T8" fmla="*/ 7 w 20"/>
                <a:gd name="T9" fmla="*/ 5 h 36"/>
                <a:gd name="T10" fmla="*/ 7 w 20"/>
                <a:gd name="T11" fmla="*/ 14 h 36"/>
                <a:gd name="T12" fmla="*/ 19 w 20"/>
                <a:gd name="T13" fmla="*/ 14 h 36"/>
                <a:gd name="T14" fmla="*/ 19 w 20"/>
                <a:gd name="T15" fmla="*/ 19 h 36"/>
                <a:gd name="T16" fmla="*/ 7 w 20"/>
                <a:gd name="T17" fmla="*/ 19 h 36"/>
                <a:gd name="T18" fmla="*/ 7 w 20"/>
                <a:gd name="T19" fmla="*/ 30 h 36"/>
                <a:gd name="T20" fmla="*/ 20 w 20"/>
                <a:gd name="T21" fmla="*/ 30 h 36"/>
                <a:gd name="T22" fmla="*/ 20 w 20"/>
                <a:gd name="T23" fmla="*/ 36 h 36"/>
                <a:gd name="T24" fmla="*/ 0 w 2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6">
                  <a:moveTo>
                    <a:pt x="0" y="36"/>
                  </a:moveTo>
                  <a:lnTo>
                    <a:pt x="0" y="0"/>
                  </a:lnTo>
                  <a:lnTo>
                    <a:pt x="19" y="0"/>
                  </a:lnTo>
                  <a:lnTo>
                    <a:pt x="19" y="5"/>
                  </a:lnTo>
                  <a:lnTo>
                    <a:pt x="7" y="5"/>
                  </a:lnTo>
                  <a:lnTo>
                    <a:pt x="7" y="14"/>
                  </a:lnTo>
                  <a:lnTo>
                    <a:pt x="19" y="14"/>
                  </a:lnTo>
                  <a:lnTo>
                    <a:pt x="19" y="19"/>
                  </a:lnTo>
                  <a:lnTo>
                    <a:pt x="7" y="19"/>
                  </a:lnTo>
                  <a:lnTo>
                    <a:pt x="7" y="30"/>
                  </a:lnTo>
                  <a:lnTo>
                    <a:pt x="20" y="30"/>
                  </a:lnTo>
                  <a:lnTo>
                    <a:pt x="20"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7" name="Freeform 16">
              <a:extLst>
                <a:ext uri="{FF2B5EF4-FFF2-40B4-BE49-F238E27FC236}">
                  <a16:creationId xmlns:a16="http://schemas.microsoft.com/office/drawing/2014/main" id="{DBC375A8-3AA3-4436-88AA-E902EAFA8525}"/>
                </a:ext>
              </a:extLst>
            </p:cNvPr>
            <p:cNvSpPr>
              <a:spLocks/>
            </p:cNvSpPr>
            <p:nvPr/>
          </p:nvSpPr>
          <p:spPr bwMode="auto">
            <a:xfrm>
              <a:off x="5214"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8" name="Freeform 17">
              <a:extLst>
                <a:ext uri="{FF2B5EF4-FFF2-40B4-BE49-F238E27FC236}">
                  <a16:creationId xmlns:a16="http://schemas.microsoft.com/office/drawing/2014/main" id="{5478198E-9E65-4020-B975-0AAB6493A7FD}"/>
                </a:ext>
              </a:extLst>
            </p:cNvPr>
            <p:cNvSpPr>
              <a:spLocks/>
            </p:cNvSpPr>
            <p:nvPr/>
          </p:nvSpPr>
          <p:spPr bwMode="auto">
            <a:xfrm>
              <a:off x="5239" y="225"/>
              <a:ext cx="24" cy="36"/>
            </a:xfrm>
            <a:custGeom>
              <a:avLst/>
              <a:gdLst>
                <a:gd name="T0" fmla="*/ 24 w 24"/>
                <a:gd name="T1" fmla="*/ 0 h 36"/>
                <a:gd name="T2" fmla="*/ 24 w 24"/>
                <a:gd name="T3" fmla="*/ 5 h 36"/>
                <a:gd name="T4" fmla="*/ 16 w 24"/>
                <a:gd name="T5" fmla="*/ 5 h 36"/>
                <a:gd name="T6" fmla="*/ 16 w 24"/>
                <a:gd name="T7" fmla="*/ 36 h 36"/>
                <a:gd name="T8" fmla="*/ 8 w 24"/>
                <a:gd name="T9" fmla="*/ 36 h 36"/>
                <a:gd name="T10" fmla="*/ 8 w 24"/>
                <a:gd name="T11" fmla="*/ 5 h 36"/>
                <a:gd name="T12" fmla="*/ 0 w 24"/>
                <a:gd name="T13" fmla="*/ 5 h 36"/>
                <a:gd name="T14" fmla="*/ 0 w 24"/>
                <a:gd name="T15" fmla="*/ 0 h 36"/>
                <a:gd name="T16" fmla="*/ 2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0"/>
                  </a:moveTo>
                  <a:lnTo>
                    <a:pt x="24" y="5"/>
                  </a:lnTo>
                  <a:lnTo>
                    <a:pt x="16" y="5"/>
                  </a:lnTo>
                  <a:lnTo>
                    <a:pt x="16" y="36"/>
                  </a:lnTo>
                  <a:lnTo>
                    <a:pt x="8" y="36"/>
                  </a:lnTo>
                  <a:lnTo>
                    <a:pt x="8" y="5"/>
                  </a:lnTo>
                  <a:lnTo>
                    <a:pt x="0" y="5"/>
                  </a:lnTo>
                  <a:lnTo>
                    <a:pt x="0" y="0"/>
                  </a:lnTo>
                  <a:lnTo>
                    <a:pt x="24"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9" name="Freeform 18">
              <a:extLst>
                <a:ext uri="{FF2B5EF4-FFF2-40B4-BE49-F238E27FC236}">
                  <a16:creationId xmlns:a16="http://schemas.microsoft.com/office/drawing/2014/main" id="{297E06EC-2F03-4FFE-BED7-66C865522589}"/>
                </a:ext>
              </a:extLst>
            </p:cNvPr>
            <p:cNvSpPr>
              <a:spLocks noEditPoints="1"/>
            </p:cNvSpPr>
            <p:nvPr/>
          </p:nvSpPr>
          <p:spPr bwMode="auto">
            <a:xfrm>
              <a:off x="5267" y="225"/>
              <a:ext cx="22" cy="36"/>
            </a:xfrm>
            <a:custGeom>
              <a:avLst/>
              <a:gdLst>
                <a:gd name="T0" fmla="*/ 7 w 21"/>
                <a:gd name="T1" fmla="*/ 33 h 33"/>
                <a:gd name="T2" fmla="*/ 0 w 21"/>
                <a:gd name="T3" fmla="*/ 33 h 33"/>
                <a:gd name="T4" fmla="*/ 0 w 21"/>
                <a:gd name="T5" fmla="*/ 0 h 33"/>
                <a:gd name="T6" fmla="*/ 13 w 21"/>
                <a:gd name="T7" fmla="*/ 0 h 33"/>
                <a:gd name="T8" fmla="*/ 21 w 21"/>
                <a:gd name="T9" fmla="*/ 8 h 33"/>
                <a:gd name="T10" fmla="*/ 14 w 21"/>
                <a:gd name="T11" fmla="*/ 16 h 33"/>
                <a:gd name="T12" fmla="*/ 14 w 21"/>
                <a:gd name="T13" fmla="*/ 17 h 33"/>
                <a:gd name="T14" fmla="*/ 20 w 21"/>
                <a:gd name="T15" fmla="*/ 23 h 33"/>
                <a:gd name="T16" fmla="*/ 21 w 21"/>
                <a:gd name="T17" fmla="*/ 33 h 33"/>
                <a:gd name="T18" fmla="*/ 14 w 21"/>
                <a:gd name="T19" fmla="*/ 33 h 33"/>
                <a:gd name="T20" fmla="*/ 14 w 21"/>
                <a:gd name="T21" fmla="*/ 26 h 33"/>
                <a:gd name="T22" fmla="*/ 9 w 21"/>
                <a:gd name="T23" fmla="*/ 19 h 33"/>
                <a:gd name="T24" fmla="*/ 7 w 21"/>
                <a:gd name="T25" fmla="*/ 19 h 33"/>
                <a:gd name="T26" fmla="*/ 7 w 21"/>
                <a:gd name="T27" fmla="*/ 33 h 33"/>
                <a:gd name="T28" fmla="*/ 7 w 21"/>
                <a:gd name="T29" fmla="*/ 14 h 33"/>
                <a:gd name="T30" fmla="*/ 10 w 21"/>
                <a:gd name="T31" fmla="*/ 14 h 33"/>
                <a:gd name="T32" fmla="*/ 14 w 21"/>
                <a:gd name="T33" fmla="*/ 9 h 33"/>
                <a:gd name="T34" fmla="*/ 10 w 21"/>
                <a:gd name="T35" fmla="*/ 5 h 33"/>
                <a:gd name="T36" fmla="*/ 7 w 21"/>
                <a:gd name="T37" fmla="*/ 5 h 33"/>
                <a:gd name="T38" fmla="*/ 7 w 21"/>
                <a:gd name="T3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3">
                  <a:moveTo>
                    <a:pt x="7" y="33"/>
                  </a:moveTo>
                  <a:cubicBezTo>
                    <a:pt x="0" y="33"/>
                    <a:pt x="0" y="33"/>
                    <a:pt x="0" y="33"/>
                  </a:cubicBezTo>
                  <a:cubicBezTo>
                    <a:pt x="0" y="0"/>
                    <a:pt x="0" y="0"/>
                    <a:pt x="0" y="0"/>
                  </a:cubicBezTo>
                  <a:cubicBezTo>
                    <a:pt x="13" y="0"/>
                    <a:pt x="13" y="0"/>
                    <a:pt x="13" y="0"/>
                  </a:cubicBezTo>
                  <a:cubicBezTo>
                    <a:pt x="18" y="0"/>
                    <a:pt x="21" y="3"/>
                    <a:pt x="21" y="8"/>
                  </a:cubicBezTo>
                  <a:cubicBezTo>
                    <a:pt x="21" y="13"/>
                    <a:pt x="19" y="16"/>
                    <a:pt x="14" y="16"/>
                  </a:cubicBezTo>
                  <a:cubicBezTo>
                    <a:pt x="14" y="17"/>
                    <a:pt x="14" y="17"/>
                    <a:pt x="14" y="17"/>
                  </a:cubicBezTo>
                  <a:cubicBezTo>
                    <a:pt x="16" y="17"/>
                    <a:pt x="20" y="17"/>
                    <a:pt x="20" y="23"/>
                  </a:cubicBezTo>
                  <a:cubicBezTo>
                    <a:pt x="20" y="25"/>
                    <a:pt x="21" y="31"/>
                    <a:pt x="21" y="33"/>
                  </a:cubicBezTo>
                  <a:cubicBezTo>
                    <a:pt x="14" y="33"/>
                    <a:pt x="14" y="33"/>
                    <a:pt x="14" y="33"/>
                  </a:cubicBezTo>
                  <a:cubicBezTo>
                    <a:pt x="14" y="31"/>
                    <a:pt x="14" y="29"/>
                    <a:pt x="14" y="26"/>
                  </a:cubicBezTo>
                  <a:cubicBezTo>
                    <a:pt x="14" y="22"/>
                    <a:pt x="14" y="19"/>
                    <a:pt x="9" y="19"/>
                  </a:cubicBezTo>
                  <a:cubicBezTo>
                    <a:pt x="7" y="19"/>
                    <a:pt x="7" y="19"/>
                    <a:pt x="7" y="19"/>
                  </a:cubicBezTo>
                  <a:lnTo>
                    <a:pt x="7" y="33"/>
                  </a:lnTo>
                  <a:close/>
                  <a:moveTo>
                    <a:pt x="7" y="14"/>
                  </a:moveTo>
                  <a:cubicBezTo>
                    <a:pt x="10" y="14"/>
                    <a:pt x="10" y="14"/>
                    <a:pt x="10" y="14"/>
                  </a:cubicBezTo>
                  <a:cubicBezTo>
                    <a:pt x="13" y="14"/>
                    <a:pt x="14" y="11"/>
                    <a:pt x="14" y="9"/>
                  </a:cubicBezTo>
                  <a:cubicBezTo>
                    <a:pt x="14" y="6"/>
                    <a:pt x="12" y="5"/>
                    <a:pt x="10" y="5"/>
                  </a:cubicBezTo>
                  <a:cubicBezTo>
                    <a:pt x="7" y="5"/>
                    <a:pt x="7" y="5"/>
                    <a:pt x="7" y="5"/>
                  </a:cubicBezTo>
                  <a:lnTo>
                    <a:pt x="7"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0" name="Freeform 19">
              <a:extLst>
                <a:ext uri="{FF2B5EF4-FFF2-40B4-BE49-F238E27FC236}">
                  <a16:creationId xmlns:a16="http://schemas.microsoft.com/office/drawing/2014/main" id="{5295D0C0-D2F8-4313-A535-492BE7C61069}"/>
                </a:ext>
              </a:extLst>
            </p:cNvPr>
            <p:cNvSpPr>
              <a:spLocks noEditPoints="1"/>
            </p:cNvSpPr>
            <p:nvPr/>
          </p:nvSpPr>
          <p:spPr bwMode="auto">
            <a:xfrm>
              <a:off x="5293" y="224"/>
              <a:ext cx="25" cy="37"/>
            </a:xfrm>
            <a:custGeom>
              <a:avLst/>
              <a:gdLst>
                <a:gd name="T0" fmla="*/ 0 w 23"/>
                <a:gd name="T1" fmla="*/ 17 h 34"/>
                <a:gd name="T2" fmla="*/ 12 w 23"/>
                <a:gd name="T3" fmla="*/ 0 h 34"/>
                <a:gd name="T4" fmla="*/ 23 w 23"/>
                <a:gd name="T5" fmla="*/ 17 h 34"/>
                <a:gd name="T6" fmla="*/ 12 w 23"/>
                <a:gd name="T7" fmla="*/ 34 h 34"/>
                <a:gd name="T8" fmla="*/ 0 w 23"/>
                <a:gd name="T9" fmla="*/ 17 h 34"/>
                <a:gd name="T10" fmla="*/ 16 w 23"/>
                <a:gd name="T11" fmla="*/ 17 h 34"/>
                <a:gd name="T12" fmla="*/ 12 w 23"/>
                <a:gd name="T13" fmla="*/ 5 h 34"/>
                <a:gd name="T14" fmla="*/ 7 w 23"/>
                <a:gd name="T15" fmla="*/ 17 h 34"/>
                <a:gd name="T16" fmla="*/ 12 w 23"/>
                <a:gd name="T17" fmla="*/ 29 h 34"/>
                <a:gd name="T18" fmla="*/ 16 w 23"/>
                <a:gd name="T1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4">
                  <a:moveTo>
                    <a:pt x="0" y="17"/>
                  </a:moveTo>
                  <a:cubicBezTo>
                    <a:pt x="0" y="8"/>
                    <a:pt x="0" y="0"/>
                    <a:pt x="12" y="0"/>
                  </a:cubicBezTo>
                  <a:cubicBezTo>
                    <a:pt x="23" y="0"/>
                    <a:pt x="23" y="8"/>
                    <a:pt x="23" y="17"/>
                  </a:cubicBezTo>
                  <a:cubicBezTo>
                    <a:pt x="23" y="26"/>
                    <a:pt x="23" y="34"/>
                    <a:pt x="12" y="34"/>
                  </a:cubicBezTo>
                  <a:cubicBezTo>
                    <a:pt x="0" y="34"/>
                    <a:pt x="0" y="26"/>
                    <a:pt x="0" y="17"/>
                  </a:cubicBezTo>
                  <a:close/>
                  <a:moveTo>
                    <a:pt x="16" y="17"/>
                  </a:moveTo>
                  <a:cubicBezTo>
                    <a:pt x="16" y="9"/>
                    <a:pt x="16" y="5"/>
                    <a:pt x="12" y="5"/>
                  </a:cubicBezTo>
                  <a:cubicBezTo>
                    <a:pt x="8" y="5"/>
                    <a:pt x="7" y="9"/>
                    <a:pt x="7" y="17"/>
                  </a:cubicBezTo>
                  <a:cubicBezTo>
                    <a:pt x="7" y="26"/>
                    <a:pt x="8" y="29"/>
                    <a:pt x="12" y="29"/>
                  </a:cubicBezTo>
                  <a:cubicBezTo>
                    <a:pt x="16" y="29"/>
                    <a:pt x="16" y="26"/>
                    <a:pt x="16"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1" name="Rectangle 20">
              <a:extLst>
                <a:ext uri="{FF2B5EF4-FFF2-40B4-BE49-F238E27FC236}">
                  <a16:creationId xmlns:a16="http://schemas.microsoft.com/office/drawing/2014/main" id="{FC2B50EF-2860-4B09-B34B-0C962C87CE39}"/>
                </a:ext>
              </a:extLst>
            </p:cNvPr>
            <p:cNvSpPr>
              <a:spLocks noChangeArrowheads="1"/>
            </p:cNvSpPr>
            <p:nvPr/>
          </p:nvSpPr>
          <p:spPr bwMode="auto">
            <a:xfrm>
              <a:off x="5323" y="244"/>
              <a:ext cx="12" cy="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2" name="Freeform 21">
              <a:extLst>
                <a:ext uri="{FF2B5EF4-FFF2-40B4-BE49-F238E27FC236}">
                  <a16:creationId xmlns:a16="http://schemas.microsoft.com/office/drawing/2014/main" id="{43FA18D5-CE7A-411D-8DC7-D1C07C90EA59}"/>
                </a:ext>
              </a:extLst>
            </p:cNvPr>
            <p:cNvSpPr>
              <a:spLocks/>
            </p:cNvSpPr>
            <p:nvPr/>
          </p:nvSpPr>
          <p:spPr bwMode="auto">
            <a:xfrm>
              <a:off x="5340" y="225"/>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7 h 36"/>
                <a:gd name="T20" fmla="*/ 28 w 35"/>
                <a:gd name="T21" fmla="*/ 7 h 36"/>
                <a:gd name="T22" fmla="*/ 21 w 35"/>
                <a:gd name="T23" fmla="*/ 36 h 36"/>
                <a:gd name="T24" fmla="*/ 14 w 35"/>
                <a:gd name="T25" fmla="*/ 36 h 36"/>
                <a:gd name="T26" fmla="*/ 8 w 35"/>
                <a:gd name="T27" fmla="*/ 7 h 36"/>
                <a:gd name="T28" fmla="*/ 8 w 35"/>
                <a:gd name="T29" fmla="*/ 7 h 36"/>
                <a:gd name="T30" fmla="*/ 8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7"/>
                  </a:lnTo>
                  <a:lnTo>
                    <a:pt x="28" y="7"/>
                  </a:lnTo>
                  <a:lnTo>
                    <a:pt x="21" y="36"/>
                  </a:lnTo>
                  <a:lnTo>
                    <a:pt x="14" y="36"/>
                  </a:lnTo>
                  <a:lnTo>
                    <a:pt x="8" y="7"/>
                  </a:lnTo>
                  <a:lnTo>
                    <a:pt x="8" y="7"/>
                  </a:lnTo>
                  <a:lnTo>
                    <a:pt x="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3" name="Freeform 22">
              <a:extLst>
                <a:ext uri="{FF2B5EF4-FFF2-40B4-BE49-F238E27FC236}">
                  <a16:creationId xmlns:a16="http://schemas.microsoft.com/office/drawing/2014/main" id="{7B2B8084-D3C3-4823-972D-97B0600A8619}"/>
                </a:ext>
              </a:extLst>
            </p:cNvPr>
            <p:cNvSpPr>
              <a:spLocks/>
            </p:cNvSpPr>
            <p:nvPr/>
          </p:nvSpPr>
          <p:spPr bwMode="auto">
            <a:xfrm>
              <a:off x="5382" y="225"/>
              <a:ext cx="19" cy="36"/>
            </a:xfrm>
            <a:custGeom>
              <a:avLst/>
              <a:gdLst>
                <a:gd name="T0" fmla="*/ 0 w 19"/>
                <a:gd name="T1" fmla="*/ 36 h 36"/>
                <a:gd name="T2" fmla="*/ 0 w 19"/>
                <a:gd name="T3" fmla="*/ 0 h 36"/>
                <a:gd name="T4" fmla="*/ 19 w 19"/>
                <a:gd name="T5" fmla="*/ 0 h 36"/>
                <a:gd name="T6" fmla="*/ 19 w 19"/>
                <a:gd name="T7" fmla="*/ 5 h 36"/>
                <a:gd name="T8" fmla="*/ 7 w 19"/>
                <a:gd name="T9" fmla="*/ 5 h 36"/>
                <a:gd name="T10" fmla="*/ 7 w 19"/>
                <a:gd name="T11" fmla="*/ 14 h 36"/>
                <a:gd name="T12" fmla="*/ 18 w 19"/>
                <a:gd name="T13" fmla="*/ 14 h 36"/>
                <a:gd name="T14" fmla="*/ 18 w 19"/>
                <a:gd name="T15" fmla="*/ 19 h 36"/>
                <a:gd name="T16" fmla="*/ 7 w 19"/>
                <a:gd name="T17" fmla="*/ 19 h 36"/>
                <a:gd name="T18" fmla="*/ 7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7" y="5"/>
                  </a:lnTo>
                  <a:lnTo>
                    <a:pt x="7" y="14"/>
                  </a:lnTo>
                  <a:lnTo>
                    <a:pt x="18" y="14"/>
                  </a:lnTo>
                  <a:lnTo>
                    <a:pt x="18" y="19"/>
                  </a:lnTo>
                  <a:lnTo>
                    <a:pt x="7" y="19"/>
                  </a:lnTo>
                  <a:lnTo>
                    <a:pt x="7"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4" name="Freeform 23">
              <a:extLst>
                <a:ext uri="{FF2B5EF4-FFF2-40B4-BE49-F238E27FC236}">
                  <a16:creationId xmlns:a16="http://schemas.microsoft.com/office/drawing/2014/main" id="{5028FD34-EF52-42A8-BB3E-7C5D8A9B6B13}"/>
                </a:ext>
              </a:extLst>
            </p:cNvPr>
            <p:cNvSpPr>
              <a:spLocks/>
            </p:cNvSpPr>
            <p:nvPr/>
          </p:nvSpPr>
          <p:spPr bwMode="auto">
            <a:xfrm>
              <a:off x="5405" y="224"/>
              <a:ext cx="24" cy="37"/>
            </a:xfrm>
            <a:custGeom>
              <a:avLst/>
              <a:gdLst>
                <a:gd name="T0" fmla="*/ 0 w 22"/>
                <a:gd name="T1" fmla="*/ 17 h 34"/>
                <a:gd name="T2" fmla="*/ 12 w 22"/>
                <a:gd name="T3" fmla="*/ 0 h 34"/>
                <a:gd name="T4" fmla="*/ 22 w 22"/>
                <a:gd name="T5" fmla="*/ 11 h 34"/>
                <a:gd name="T6" fmla="*/ 15 w 22"/>
                <a:gd name="T7" fmla="*/ 11 h 34"/>
                <a:gd name="T8" fmla="*/ 12 w 22"/>
                <a:gd name="T9" fmla="*/ 5 h 34"/>
                <a:gd name="T10" fmla="*/ 8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2" y="11"/>
                  </a:cubicBezTo>
                  <a:cubicBezTo>
                    <a:pt x="15" y="11"/>
                    <a:pt x="15" y="11"/>
                    <a:pt x="15" y="11"/>
                  </a:cubicBezTo>
                  <a:cubicBezTo>
                    <a:pt x="15" y="7"/>
                    <a:pt x="14" y="5"/>
                    <a:pt x="12" y="5"/>
                  </a:cubicBezTo>
                  <a:cubicBezTo>
                    <a:pt x="8" y="5"/>
                    <a:pt x="8" y="9"/>
                    <a:pt x="8" y="17"/>
                  </a:cubicBezTo>
                  <a:cubicBezTo>
                    <a:pt x="8"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5" name="Freeform 24">
              <a:extLst>
                <a:ext uri="{FF2B5EF4-FFF2-40B4-BE49-F238E27FC236}">
                  <a16:creationId xmlns:a16="http://schemas.microsoft.com/office/drawing/2014/main" id="{C1C39E01-E1F6-4FFB-8A9C-1B9D6EBF2913}"/>
                </a:ext>
              </a:extLst>
            </p:cNvPr>
            <p:cNvSpPr>
              <a:spLocks/>
            </p:cNvSpPr>
            <p:nvPr/>
          </p:nvSpPr>
          <p:spPr bwMode="auto">
            <a:xfrm>
              <a:off x="5434" y="225"/>
              <a:ext cx="23" cy="36"/>
            </a:xfrm>
            <a:custGeom>
              <a:avLst/>
              <a:gdLst>
                <a:gd name="T0" fmla="*/ 16 w 23"/>
                <a:gd name="T1" fmla="*/ 14 h 36"/>
                <a:gd name="T2" fmla="*/ 16 w 23"/>
                <a:gd name="T3" fmla="*/ 0 h 36"/>
                <a:gd name="T4" fmla="*/ 23 w 23"/>
                <a:gd name="T5" fmla="*/ 0 h 36"/>
                <a:gd name="T6" fmla="*/ 23 w 23"/>
                <a:gd name="T7" fmla="*/ 36 h 36"/>
                <a:gd name="T8" fmla="*/ 16 w 23"/>
                <a:gd name="T9" fmla="*/ 36 h 36"/>
                <a:gd name="T10" fmla="*/ 16 w 23"/>
                <a:gd name="T11" fmla="*/ 19 h 36"/>
                <a:gd name="T12" fmla="*/ 7 w 23"/>
                <a:gd name="T13" fmla="*/ 19 h 36"/>
                <a:gd name="T14" fmla="*/ 7 w 23"/>
                <a:gd name="T15" fmla="*/ 36 h 36"/>
                <a:gd name="T16" fmla="*/ 0 w 23"/>
                <a:gd name="T17" fmla="*/ 36 h 36"/>
                <a:gd name="T18" fmla="*/ 0 w 23"/>
                <a:gd name="T19" fmla="*/ 0 h 36"/>
                <a:gd name="T20" fmla="*/ 7 w 23"/>
                <a:gd name="T21" fmla="*/ 0 h 36"/>
                <a:gd name="T22" fmla="*/ 7 w 23"/>
                <a:gd name="T23" fmla="*/ 14 h 36"/>
                <a:gd name="T24" fmla="*/ 16 w 23"/>
                <a:gd name="T2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16" y="14"/>
                  </a:moveTo>
                  <a:lnTo>
                    <a:pt x="16" y="0"/>
                  </a:lnTo>
                  <a:lnTo>
                    <a:pt x="23" y="0"/>
                  </a:lnTo>
                  <a:lnTo>
                    <a:pt x="23" y="36"/>
                  </a:lnTo>
                  <a:lnTo>
                    <a:pt x="16" y="36"/>
                  </a:lnTo>
                  <a:lnTo>
                    <a:pt x="16" y="19"/>
                  </a:lnTo>
                  <a:lnTo>
                    <a:pt x="7" y="19"/>
                  </a:lnTo>
                  <a:lnTo>
                    <a:pt x="7" y="36"/>
                  </a:lnTo>
                  <a:lnTo>
                    <a:pt x="0" y="36"/>
                  </a:lnTo>
                  <a:lnTo>
                    <a:pt x="0" y="0"/>
                  </a:lnTo>
                  <a:lnTo>
                    <a:pt x="7" y="0"/>
                  </a:lnTo>
                  <a:lnTo>
                    <a:pt x="7" y="14"/>
                  </a:lnTo>
                  <a:lnTo>
                    <a:pt x="16"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6" name="Freeform 25">
              <a:extLst>
                <a:ext uri="{FF2B5EF4-FFF2-40B4-BE49-F238E27FC236}">
                  <a16:creationId xmlns:a16="http://schemas.microsoft.com/office/drawing/2014/main" id="{812B72BD-FB99-4119-B291-94AEC9EFF62C}"/>
                </a:ext>
              </a:extLst>
            </p:cNvPr>
            <p:cNvSpPr>
              <a:spLocks noEditPoints="1"/>
            </p:cNvSpPr>
            <p:nvPr/>
          </p:nvSpPr>
          <p:spPr bwMode="auto">
            <a:xfrm>
              <a:off x="5460" y="225"/>
              <a:ext cx="30" cy="36"/>
            </a:xfrm>
            <a:custGeom>
              <a:avLst/>
              <a:gdLst>
                <a:gd name="T0" fmla="*/ 0 w 30"/>
                <a:gd name="T1" fmla="*/ 36 h 36"/>
                <a:gd name="T2" fmla="*/ 10 w 30"/>
                <a:gd name="T3" fmla="*/ 0 h 36"/>
                <a:gd name="T4" fmla="*/ 21 w 30"/>
                <a:gd name="T5" fmla="*/ 0 h 36"/>
                <a:gd name="T6" fmla="*/ 30 w 30"/>
                <a:gd name="T7" fmla="*/ 36 h 36"/>
                <a:gd name="T8" fmla="*/ 22 w 30"/>
                <a:gd name="T9" fmla="*/ 36 h 36"/>
                <a:gd name="T10" fmla="*/ 20 w 30"/>
                <a:gd name="T11" fmla="*/ 27 h 36"/>
                <a:gd name="T12" fmla="*/ 10 w 30"/>
                <a:gd name="T13" fmla="*/ 27 h 36"/>
                <a:gd name="T14" fmla="*/ 8 w 30"/>
                <a:gd name="T15" fmla="*/ 36 h 36"/>
                <a:gd name="T16" fmla="*/ 0 w 30"/>
                <a:gd name="T17" fmla="*/ 36 h 36"/>
                <a:gd name="T18" fmla="*/ 15 w 30"/>
                <a:gd name="T19" fmla="*/ 6 h 36"/>
                <a:gd name="T20" fmla="*/ 14 w 30"/>
                <a:gd name="T21" fmla="*/ 6 h 36"/>
                <a:gd name="T22" fmla="*/ 11 w 30"/>
                <a:gd name="T23" fmla="*/ 21 h 36"/>
                <a:gd name="T24" fmla="*/ 19 w 30"/>
                <a:gd name="T25" fmla="*/ 21 h 36"/>
                <a:gd name="T26" fmla="*/ 15 w 30"/>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0" y="36"/>
                  </a:moveTo>
                  <a:lnTo>
                    <a:pt x="10" y="0"/>
                  </a:lnTo>
                  <a:lnTo>
                    <a:pt x="21" y="0"/>
                  </a:lnTo>
                  <a:lnTo>
                    <a:pt x="30" y="36"/>
                  </a:lnTo>
                  <a:lnTo>
                    <a:pt x="22" y="36"/>
                  </a:lnTo>
                  <a:lnTo>
                    <a:pt x="20" y="27"/>
                  </a:lnTo>
                  <a:lnTo>
                    <a:pt x="10" y="27"/>
                  </a:lnTo>
                  <a:lnTo>
                    <a:pt x="8" y="36"/>
                  </a:lnTo>
                  <a:lnTo>
                    <a:pt x="0" y="36"/>
                  </a:lnTo>
                  <a:close/>
                  <a:moveTo>
                    <a:pt x="15" y="6"/>
                  </a:moveTo>
                  <a:lnTo>
                    <a:pt x="14" y="6"/>
                  </a:lnTo>
                  <a:lnTo>
                    <a:pt x="11" y="21"/>
                  </a:lnTo>
                  <a:lnTo>
                    <a:pt x="19" y="21"/>
                  </a:lnTo>
                  <a:lnTo>
                    <a:pt x="15" y="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7" name="Freeform 26">
              <a:extLst>
                <a:ext uri="{FF2B5EF4-FFF2-40B4-BE49-F238E27FC236}">
                  <a16:creationId xmlns:a16="http://schemas.microsoft.com/office/drawing/2014/main" id="{BC7D2C45-309D-4F44-9E54-335907014840}"/>
                </a:ext>
              </a:extLst>
            </p:cNvPr>
            <p:cNvSpPr>
              <a:spLocks/>
            </p:cNvSpPr>
            <p:nvPr/>
          </p:nvSpPr>
          <p:spPr bwMode="auto">
            <a:xfrm>
              <a:off x="5494" y="225"/>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6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6"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8" name="Rectangle 27">
              <a:extLst>
                <a:ext uri="{FF2B5EF4-FFF2-40B4-BE49-F238E27FC236}">
                  <a16:creationId xmlns:a16="http://schemas.microsoft.com/office/drawing/2014/main" id="{A8AC0923-C4A1-40BE-B523-649D0D77111D}"/>
                </a:ext>
              </a:extLst>
            </p:cNvPr>
            <p:cNvSpPr>
              <a:spLocks noChangeArrowheads="1"/>
            </p:cNvSpPr>
            <p:nvPr/>
          </p:nvSpPr>
          <p:spPr bwMode="auto">
            <a:xfrm>
              <a:off x="5527" y="225"/>
              <a:ext cx="7" cy="3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9" name="Freeform 28">
              <a:extLst>
                <a:ext uri="{FF2B5EF4-FFF2-40B4-BE49-F238E27FC236}">
                  <a16:creationId xmlns:a16="http://schemas.microsoft.com/office/drawing/2014/main" id="{826FAEEE-4707-475C-910D-B2727D58DF6F}"/>
                </a:ext>
              </a:extLst>
            </p:cNvPr>
            <p:cNvSpPr>
              <a:spLocks/>
            </p:cNvSpPr>
            <p:nvPr/>
          </p:nvSpPr>
          <p:spPr bwMode="auto">
            <a:xfrm>
              <a:off x="5539"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0" name="Freeform 29">
              <a:extLst>
                <a:ext uri="{FF2B5EF4-FFF2-40B4-BE49-F238E27FC236}">
                  <a16:creationId xmlns:a16="http://schemas.microsoft.com/office/drawing/2014/main" id="{C2BF5760-AA39-42AA-9D15-24D28192B545}"/>
                </a:ext>
              </a:extLst>
            </p:cNvPr>
            <p:cNvSpPr>
              <a:spLocks/>
            </p:cNvSpPr>
            <p:nvPr/>
          </p:nvSpPr>
          <p:spPr bwMode="auto">
            <a:xfrm>
              <a:off x="5566" y="224"/>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5 w 22"/>
                <a:gd name="T17" fmla="*/ 10 h 34"/>
                <a:gd name="T18" fmla="*/ 11 w 22"/>
                <a:gd name="T19" fmla="*/ 5 h 34"/>
                <a:gd name="T20" fmla="*/ 8 w 22"/>
                <a:gd name="T21" fmla="*/ 9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4" y="29"/>
                    <a:pt x="15" y="28"/>
                    <a:pt x="15" y="26"/>
                  </a:cubicBezTo>
                  <a:cubicBezTo>
                    <a:pt x="15" y="20"/>
                    <a:pt x="1" y="19"/>
                    <a:pt x="1" y="9"/>
                  </a:cubicBezTo>
                  <a:cubicBezTo>
                    <a:pt x="1" y="4"/>
                    <a:pt x="3" y="0"/>
                    <a:pt x="12" y="0"/>
                  </a:cubicBezTo>
                  <a:cubicBezTo>
                    <a:pt x="18" y="0"/>
                    <a:pt x="22" y="3"/>
                    <a:pt x="21" y="10"/>
                  </a:cubicBezTo>
                  <a:cubicBezTo>
                    <a:pt x="15" y="10"/>
                    <a:pt x="15" y="10"/>
                    <a:pt x="15" y="10"/>
                  </a:cubicBezTo>
                  <a:cubicBezTo>
                    <a:pt x="15" y="8"/>
                    <a:pt x="14" y="5"/>
                    <a:pt x="11" y="5"/>
                  </a:cubicBezTo>
                  <a:cubicBezTo>
                    <a:pt x="9" y="5"/>
                    <a:pt x="8" y="6"/>
                    <a:pt x="8" y="9"/>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1" name="Freeform 30">
              <a:extLst>
                <a:ext uri="{FF2B5EF4-FFF2-40B4-BE49-F238E27FC236}">
                  <a16:creationId xmlns:a16="http://schemas.microsoft.com/office/drawing/2014/main" id="{FD7F9B90-10BB-4469-B846-E3282FD76E43}"/>
                </a:ext>
              </a:extLst>
            </p:cNvPr>
            <p:cNvSpPr>
              <a:spLocks noEditPoints="1"/>
            </p:cNvSpPr>
            <p:nvPr/>
          </p:nvSpPr>
          <p:spPr bwMode="auto">
            <a:xfrm>
              <a:off x="4724" y="148"/>
              <a:ext cx="358" cy="138"/>
            </a:xfrm>
            <a:custGeom>
              <a:avLst/>
              <a:gdLst>
                <a:gd name="T0" fmla="*/ 60 w 336"/>
                <a:gd name="T1" fmla="*/ 44 h 126"/>
                <a:gd name="T2" fmla="*/ 71 w 336"/>
                <a:gd name="T3" fmla="*/ 55 h 126"/>
                <a:gd name="T4" fmla="*/ 59 w 336"/>
                <a:gd name="T5" fmla="*/ 50 h 126"/>
                <a:gd name="T6" fmla="*/ 72 w 336"/>
                <a:gd name="T7" fmla="*/ 68 h 126"/>
                <a:gd name="T8" fmla="*/ 46 w 336"/>
                <a:gd name="T9" fmla="*/ 71 h 126"/>
                <a:gd name="T10" fmla="*/ 56 w 336"/>
                <a:gd name="T11" fmla="*/ 72 h 126"/>
                <a:gd name="T12" fmla="*/ 63 w 336"/>
                <a:gd name="T13" fmla="*/ 70 h 126"/>
                <a:gd name="T14" fmla="*/ 47 w 336"/>
                <a:gd name="T15" fmla="*/ 49 h 126"/>
                <a:gd name="T16" fmla="*/ 280 w 336"/>
                <a:gd name="T17" fmla="*/ 81 h 126"/>
                <a:gd name="T18" fmla="*/ 267 w 336"/>
                <a:gd name="T19" fmla="*/ 70 h 126"/>
                <a:gd name="T20" fmla="*/ 279 w 336"/>
                <a:gd name="T21" fmla="*/ 44 h 126"/>
                <a:gd name="T22" fmla="*/ 292 w 336"/>
                <a:gd name="T23" fmla="*/ 55 h 126"/>
                <a:gd name="T24" fmla="*/ 283 w 336"/>
                <a:gd name="T25" fmla="*/ 54 h 126"/>
                <a:gd name="T26" fmla="*/ 279 w 336"/>
                <a:gd name="T27" fmla="*/ 50 h 126"/>
                <a:gd name="T28" fmla="*/ 276 w 336"/>
                <a:gd name="T29" fmla="*/ 70 h 126"/>
                <a:gd name="T30" fmla="*/ 283 w 336"/>
                <a:gd name="T31" fmla="*/ 72 h 126"/>
                <a:gd name="T32" fmla="*/ 279 w 336"/>
                <a:gd name="T33" fmla="*/ 66 h 126"/>
                <a:gd name="T34" fmla="*/ 292 w 336"/>
                <a:gd name="T35" fmla="*/ 70 h 126"/>
                <a:gd name="T36" fmla="*/ 334 w 336"/>
                <a:gd name="T37" fmla="*/ 34 h 126"/>
                <a:gd name="T38" fmla="*/ 92 w 336"/>
                <a:gd name="T39" fmla="*/ 49 h 126"/>
                <a:gd name="T40" fmla="*/ 84 w 336"/>
                <a:gd name="T41" fmla="*/ 45 h 126"/>
                <a:gd name="T42" fmla="*/ 96 w 336"/>
                <a:gd name="T43" fmla="*/ 80 h 126"/>
                <a:gd name="T44" fmla="*/ 143 w 336"/>
                <a:gd name="T45" fmla="*/ 49 h 126"/>
                <a:gd name="T46" fmla="*/ 122 w 336"/>
                <a:gd name="T47" fmla="*/ 49 h 126"/>
                <a:gd name="T48" fmla="*/ 113 w 336"/>
                <a:gd name="T49" fmla="*/ 80 h 126"/>
                <a:gd name="T50" fmla="*/ 132 w 336"/>
                <a:gd name="T51" fmla="*/ 71 h 126"/>
                <a:gd name="T52" fmla="*/ 151 w 336"/>
                <a:gd name="T53" fmla="*/ 45 h 126"/>
                <a:gd name="T54" fmla="*/ 186 w 336"/>
                <a:gd name="T55" fmla="*/ 73 h 126"/>
                <a:gd name="T56" fmla="*/ 160 w 336"/>
                <a:gd name="T57" fmla="*/ 68 h 126"/>
                <a:gd name="T58" fmla="*/ 173 w 336"/>
                <a:gd name="T59" fmla="*/ 75 h 126"/>
                <a:gd name="T60" fmla="*/ 161 w 336"/>
                <a:gd name="T61" fmla="*/ 56 h 126"/>
                <a:gd name="T62" fmla="*/ 183 w 336"/>
                <a:gd name="T63" fmla="*/ 47 h 126"/>
                <a:gd name="T64" fmla="*/ 176 w 336"/>
                <a:gd name="T65" fmla="*/ 55 h 126"/>
                <a:gd name="T66" fmla="*/ 170 w 336"/>
                <a:gd name="T67" fmla="*/ 52 h 126"/>
                <a:gd name="T68" fmla="*/ 186 w 336"/>
                <a:gd name="T69" fmla="*/ 73 h 126"/>
                <a:gd name="T70" fmla="*/ 206 w 336"/>
                <a:gd name="T71" fmla="*/ 81 h 126"/>
                <a:gd name="T72" fmla="*/ 194 w 336"/>
                <a:gd name="T73" fmla="*/ 45 h 126"/>
                <a:gd name="T74" fmla="*/ 203 w 336"/>
                <a:gd name="T75" fmla="*/ 72 h 126"/>
                <a:gd name="T76" fmla="*/ 209 w 336"/>
                <a:gd name="T77" fmla="*/ 71 h 126"/>
                <a:gd name="T78" fmla="*/ 219 w 336"/>
                <a:gd name="T79" fmla="*/ 70 h 126"/>
                <a:gd name="T80" fmla="*/ 237 w 336"/>
                <a:gd name="T81" fmla="*/ 52 h 126"/>
                <a:gd name="T82" fmla="*/ 228 w 336"/>
                <a:gd name="T83" fmla="*/ 80 h 126"/>
                <a:gd name="T84" fmla="*/ 249 w 336"/>
                <a:gd name="T85" fmla="*/ 72 h 126"/>
                <a:gd name="T86" fmla="*/ 258 w 336"/>
                <a:gd name="T87" fmla="*/ 4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126">
                  <a:moveTo>
                    <a:pt x="334" y="34"/>
                  </a:moveTo>
                  <a:cubicBezTo>
                    <a:pt x="330" y="8"/>
                    <a:pt x="252" y="0"/>
                    <a:pt x="160" y="16"/>
                  </a:cubicBezTo>
                  <a:cubicBezTo>
                    <a:pt x="122" y="23"/>
                    <a:pt x="87" y="33"/>
                    <a:pt x="60" y="44"/>
                  </a:cubicBezTo>
                  <a:cubicBezTo>
                    <a:pt x="64" y="44"/>
                    <a:pt x="67" y="45"/>
                    <a:pt x="69" y="47"/>
                  </a:cubicBezTo>
                  <a:cubicBezTo>
                    <a:pt x="70" y="48"/>
                    <a:pt x="71" y="50"/>
                    <a:pt x="71" y="53"/>
                  </a:cubicBezTo>
                  <a:cubicBezTo>
                    <a:pt x="71" y="55"/>
                    <a:pt x="71" y="55"/>
                    <a:pt x="71" y="55"/>
                  </a:cubicBezTo>
                  <a:cubicBezTo>
                    <a:pt x="62" y="55"/>
                    <a:pt x="62" y="55"/>
                    <a:pt x="62" y="55"/>
                  </a:cubicBezTo>
                  <a:cubicBezTo>
                    <a:pt x="62" y="53"/>
                    <a:pt x="62" y="53"/>
                    <a:pt x="62" y="53"/>
                  </a:cubicBezTo>
                  <a:cubicBezTo>
                    <a:pt x="62" y="51"/>
                    <a:pt x="61" y="50"/>
                    <a:pt x="59" y="50"/>
                  </a:cubicBezTo>
                  <a:cubicBezTo>
                    <a:pt x="57" y="50"/>
                    <a:pt x="56" y="51"/>
                    <a:pt x="56" y="52"/>
                  </a:cubicBezTo>
                  <a:cubicBezTo>
                    <a:pt x="56" y="53"/>
                    <a:pt x="56" y="53"/>
                    <a:pt x="56" y="54"/>
                  </a:cubicBezTo>
                  <a:cubicBezTo>
                    <a:pt x="57" y="58"/>
                    <a:pt x="70" y="60"/>
                    <a:pt x="72" y="68"/>
                  </a:cubicBezTo>
                  <a:cubicBezTo>
                    <a:pt x="72" y="68"/>
                    <a:pt x="72" y="70"/>
                    <a:pt x="72" y="73"/>
                  </a:cubicBezTo>
                  <a:cubicBezTo>
                    <a:pt x="71" y="79"/>
                    <a:pt x="66" y="81"/>
                    <a:pt x="59" y="81"/>
                  </a:cubicBezTo>
                  <a:cubicBezTo>
                    <a:pt x="50" y="81"/>
                    <a:pt x="46" y="77"/>
                    <a:pt x="46" y="71"/>
                  </a:cubicBezTo>
                  <a:cubicBezTo>
                    <a:pt x="46" y="68"/>
                    <a:pt x="46" y="68"/>
                    <a:pt x="46" y="68"/>
                  </a:cubicBezTo>
                  <a:cubicBezTo>
                    <a:pt x="56" y="68"/>
                    <a:pt x="56" y="68"/>
                    <a:pt x="56" y="68"/>
                  </a:cubicBezTo>
                  <a:cubicBezTo>
                    <a:pt x="56" y="72"/>
                    <a:pt x="56" y="72"/>
                    <a:pt x="56" y="72"/>
                  </a:cubicBezTo>
                  <a:cubicBezTo>
                    <a:pt x="56" y="74"/>
                    <a:pt x="57" y="75"/>
                    <a:pt x="59" y="75"/>
                  </a:cubicBezTo>
                  <a:cubicBezTo>
                    <a:pt x="61" y="75"/>
                    <a:pt x="62" y="74"/>
                    <a:pt x="63" y="73"/>
                  </a:cubicBezTo>
                  <a:cubicBezTo>
                    <a:pt x="63" y="72"/>
                    <a:pt x="63" y="71"/>
                    <a:pt x="63" y="70"/>
                  </a:cubicBezTo>
                  <a:cubicBezTo>
                    <a:pt x="61" y="66"/>
                    <a:pt x="48" y="64"/>
                    <a:pt x="47" y="56"/>
                  </a:cubicBezTo>
                  <a:cubicBezTo>
                    <a:pt x="46" y="55"/>
                    <a:pt x="46" y="53"/>
                    <a:pt x="47" y="52"/>
                  </a:cubicBezTo>
                  <a:cubicBezTo>
                    <a:pt x="47" y="51"/>
                    <a:pt x="47" y="50"/>
                    <a:pt x="47" y="49"/>
                  </a:cubicBezTo>
                  <a:cubicBezTo>
                    <a:pt x="17" y="63"/>
                    <a:pt x="0" y="79"/>
                    <a:pt x="2" y="92"/>
                  </a:cubicBezTo>
                  <a:cubicBezTo>
                    <a:pt x="7" y="118"/>
                    <a:pt x="85" y="126"/>
                    <a:pt x="176" y="110"/>
                  </a:cubicBezTo>
                  <a:cubicBezTo>
                    <a:pt x="217" y="103"/>
                    <a:pt x="253" y="92"/>
                    <a:pt x="280" y="81"/>
                  </a:cubicBezTo>
                  <a:cubicBezTo>
                    <a:pt x="280" y="81"/>
                    <a:pt x="280" y="81"/>
                    <a:pt x="279" y="81"/>
                  </a:cubicBezTo>
                  <a:cubicBezTo>
                    <a:pt x="273" y="81"/>
                    <a:pt x="267" y="78"/>
                    <a:pt x="267" y="72"/>
                  </a:cubicBezTo>
                  <a:cubicBezTo>
                    <a:pt x="267" y="71"/>
                    <a:pt x="267" y="70"/>
                    <a:pt x="267" y="70"/>
                  </a:cubicBezTo>
                  <a:cubicBezTo>
                    <a:pt x="267" y="55"/>
                    <a:pt x="267" y="55"/>
                    <a:pt x="267" y="55"/>
                  </a:cubicBezTo>
                  <a:cubicBezTo>
                    <a:pt x="267" y="54"/>
                    <a:pt x="267" y="53"/>
                    <a:pt x="267" y="53"/>
                  </a:cubicBezTo>
                  <a:cubicBezTo>
                    <a:pt x="268" y="46"/>
                    <a:pt x="272" y="44"/>
                    <a:pt x="279" y="44"/>
                  </a:cubicBezTo>
                  <a:cubicBezTo>
                    <a:pt x="285" y="44"/>
                    <a:pt x="291" y="45"/>
                    <a:pt x="292" y="53"/>
                  </a:cubicBezTo>
                  <a:cubicBezTo>
                    <a:pt x="292" y="54"/>
                    <a:pt x="292" y="55"/>
                    <a:pt x="292" y="55"/>
                  </a:cubicBezTo>
                  <a:cubicBezTo>
                    <a:pt x="292" y="55"/>
                    <a:pt x="292" y="55"/>
                    <a:pt x="292" y="55"/>
                  </a:cubicBezTo>
                  <a:cubicBezTo>
                    <a:pt x="292" y="56"/>
                    <a:pt x="292" y="56"/>
                    <a:pt x="292" y="56"/>
                  </a:cubicBezTo>
                  <a:cubicBezTo>
                    <a:pt x="283" y="56"/>
                    <a:pt x="283" y="56"/>
                    <a:pt x="283" y="56"/>
                  </a:cubicBezTo>
                  <a:cubicBezTo>
                    <a:pt x="283" y="54"/>
                    <a:pt x="283" y="54"/>
                    <a:pt x="283" y="54"/>
                  </a:cubicBezTo>
                  <a:cubicBezTo>
                    <a:pt x="283" y="54"/>
                    <a:pt x="283" y="54"/>
                    <a:pt x="283" y="54"/>
                  </a:cubicBezTo>
                  <a:cubicBezTo>
                    <a:pt x="283" y="54"/>
                    <a:pt x="283" y="53"/>
                    <a:pt x="283" y="53"/>
                  </a:cubicBezTo>
                  <a:cubicBezTo>
                    <a:pt x="282" y="52"/>
                    <a:pt x="282" y="50"/>
                    <a:pt x="279" y="50"/>
                  </a:cubicBezTo>
                  <a:cubicBezTo>
                    <a:pt x="277" y="50"/>
                    <a:pt x="276" y="52"/>
                    <a:pt x="276" y="53"/>
                  </a:cubicBezTo>
                  <a:cubicBezTo>
                    <a:pt x="276" y="53"/>
                    <a:pt x="276" y="54"/>
                    <a:pt x="276" y="54"/>
                  </a:cubicBezTo>
                  <a:cubicBezTo>
                    <a:pt x="276" y="70"/>
                    <a:pt x="276" y="70"/>
                    <a:pt x="276" y="70"/>
                  </a:cubicBezTo>
                  <a:cubicBezTo>
                    <a:pt x="276" y="71"/>
                    <a:pt x="276" y="71"/>
                    <a:pt x="276" y="72"/>
                  </a:cubicBezTo>
                  <a:cubicBezTo>
                    <a:pt x="276" y="72"/>
                    <a:pt x="276" y="74"/>
                    <a:pt x="279" y="74"/>
                  </a:cubicBezTo>
                  <a:cubicBezTo>
                    <a:pt x="282" y="74"/>
                    <a:pt x="283" y="72"/>
                    <a:pt x="283" y="72"/>
                  </a:cubicBezTo>
                  <a:cubicBezTo>
                    <a:pt x="283" y="71"/>
                    <a:pt x="283" y="71"/>
                    <a:pt x="283" y="70"/>
                  </a:cubicBezTo>
                  <a:cubicBezTo>
                    <a:pt x="283" y="66"/>
                    <a:pt x="283" y="66"/>
                    <a:pt x="283" y="66"/>
                  </a:cubicBezTo>
                  <a:cubicBezTo>
                    <a:pt x="279" y="66"/>
                    <a:pt x="279" y="66"/>
                    <a:pt x="279" y="66"/>
                  </a:cubicBezTo>
                  <a:cubicBezTo>
                    <a:pt x="279" y="60"/>
                    <a:pt x="279" y="60"/>
                    <a:pt x="279" y="60"/>
                  </a:cubicBezTo>
                  <a:cubicBezTo>
                    <a:pt x="292" y="60"/>
                    <a:pt x="292" y="60"/>
                    <a:pt x="292" y="60"/>
                  </a:cubicBezTo>
                  <a:cubicBezTo>
                    <a:pt x="292" y="60"/>
                    <a:pt x="292" y="70"/>
                    <a:pt x="292" y="70"/>
                  </a:cubicBezTo>
                  <a:cubicBezTo>
                    <a:pt x="292" y="70"/>
                    <a:pt x="292" y="71"/>
                    <a:pt x="292" y="72"/>
                  </a:cubicBezTo>
                  <a:cubicBezTo>
                    <a:pt x="292" y="74"/>
                    <a:pt x="291" y="75"/>
                    <a:pt x="290" y="76"/>
                  </a:cubicBezTo>
                  <a:cubicBezTo>
                    <a:pt x="319" y="62"/>
                    <a:pt x="336" y="47"/>
                    <a:pt x="334" y="34"/>
                  </a:cubicBezTo>
                  <a:close/>
                  <a:moveTo>
                    <a:pt x="96" y="80"/>
                  </a:moveTo>
                  <a:cubicBezTo>
                    <a:pt x="92" y="49"/>
                    <a:pt x="92" y="49"/>
                    <a:pt x="92" y="49"/>
                  </a:cubicBezTo>
                  <a:cubicBezTo>
                    <a:pt x="92" y="49"/>
                    <a:pt x="92" y="49"/>
                    <a:pt x="92" y="49"/>
                  </a:cubicBezTo>
                  <a:cubicBezTo>
                    <a:pt x="87" y="80"/>
                    <a:pt x="87" y="80"/>
                    <a:pt x="87" y="80"/>
                  </a:cubicBezTo>
                  <a:cubicBezTo>
                    <a:pt x="77" y="80"/>
                    <a:pt x="77" y="80"/>
                    <a:pt x="77" y="80"/>
                  </a:cubicBezTo>
                  <a:cubicBezTo>
                    <a:pt x="84" y="45"/>
                    <a:pt x="84" y="45"/>
                    <a:pt x="84" y="45"/>
                  </a:cubicBezTo>
                  <a:cubicBezTo>
                    <a:pt x="100" y="45"/>
                    <a:pt x="100" y="45"/>
                    <a:pt x="100" y="45"/>
                  </a:cubicBezTo>
                  <a:cubicBezTo>
                    <a:pt x="106" y="80"/>
                    <a:pt x="106" y="80"/>
                    <a:pt x="106" y="80"/>
                  </a:cubicBezTo>
                  <a:lnTo>
                    <a:pt x="96" y="80"/>
                  </a:lnTo>
                  <a:close/>
                  <a:moveTo>
                    <a:pt x="143" y="80"/>
                  </a:moveTo>
                  <a:cubicBezTo>
                    <a:pt x="143" y="49"/>
                    <a:pt x="143" y="49"/>
                    <a:pt x="143" y="49"/>
                  </a:cubicBezTo>
                  <a:cubicBezTo>
                    <a:pt x="143" y="49"/>
                    <a:pt x="143" y="49"/>
                    <a:pt x="143" y="49"/>
                  </a:cubicBezTo>
                  <a:cubicBezTo>
                    <a:pt x="137" y="80"/>
                    <a:pt x="137" y="80"/>
                    <a:pt x="137" y="80"/>
                  </a:cubicBezTo>
                  <a:cubicBezTo>
                    <a:pt x="128" y="80"/>
                    <a:pt x="128" y="80"/>
                    <a:pt x="128" y="80"/>
                  </a:cubicBezTo>
                  <a:cubicBezTo>
                    <a:pt x="122" y="49"/>
                    <a:pt x="122" y="49"/>
                    <a:pt x="122" y="49"/>
                  </a:cubicBezTo>
                  <a:cubicBezTo>
                    <a:pt x="122" y="49"/>
                    <a:pt x="122" y="49"/>
                    <a:pt x="122" y="49"/>
                  </a:cubicBezTo>
                  <a:cubicBezTo>
                    <a:pt x="122" y="80"/>
                    <a:pt x="122" y="80"/>
                    <a:pt x="122" y="80"/>
                  </a:cubicBezTo>
                  <a:cubicBezTo>
                    <a:pt x="113" y="80"/>
                    <a:pt x="113" y="80"/>
                    <a:pt x="113" y="80"/>
                  </a:cubicBezTo>
                  <a:cubicBezTo>
                    <a:pt x="114" y="45"/>
                    <a:pt x="114" y="45"/>
                    <a:pt x="114" y="45"/>
                  </a:cubicBezTo>
                  <a:cubicBezTo>
                    <a:pt x="128" y="45"/>
                    <a:pt x="128" y="45"/>
                    <a:pt x="128" y="45"/>
                  </a:cubicBezTo>
                  <a:cubicBezTo>
                    <a:pt x="132" y="71"/>
                    <a:pt x="132" y="71"/>
                    <a:pt x="132" y="71"/>
                  </a:cubicBezTo>
                  <a:cubicBezTo>
                    <a:pt x="133" y="71"/>
                    <a:pt x="133" y="71"/>
                    <a:pt x="133" y="71"/>
                  </a:cubicBezTo>
                  <a:cubicBezTo>
                    <a:pt x="137" y="45"/>
                    <a:pt x="137" y="45"/>
                    <a:pt x="137" y="45"/>
                  </a:cubicBezTo>
                  <a:cubicBezTo>
                    <a:pt x="151" y="45"/>
                    <a:pt x="151" y="45"/>
                    <a:pt x="151" y="45"/>
                  </a:cubicBezTo>
                  <a:cubicBezTo>
                    <a:pt x="152" y="80"/>
                    <a:pt x="152" y="80"/>
                    <a:pt x="152" y="80"/>
                  </a:cubicBezTo>
                  <a:lnTo>
                    <a:pt x="143" y="80"/>
                  </a:lnTo>
                  <a:close/>
                  <a:moveTo>
                    <a:pt x="186" y="73"/>
                  </a:moveTo>
                  <a:cubicBezTo>
                    <a:pt x="185" y="80"/>
                    <a:pt x="178" y="81"/>
                    <a:pt x="173" y="81"/>
                  </a:cubicBezTo>
                  <a:cubicBezTo>
                    <a:pt x="165" y="81"/>
                    <a:pt x="160" y="78"/>
                    <a:pt x="160" y="71"/>
                  </a:cubicBezTo>
                  <a:cubicBezTo>
                    <a:pt x="160" y="68"/>
                    <a:pt x="160" y="68"/>
                    <a:pt x="160" y="68"/>
                  </a:cubicBezTo>
                  <a:cubicBezTo>
                    <a:pt x="170" y="68"/>
                    <a:pt x="170" y="68"/>
                    <a:pt x="170" y="68"/>
                  </a:cubicBezTo>
                  <a:cubicBezTo>
                    <a:pt x="170" y="72"/>
                    <a:pt x="170" y="72"/>
                    <a:pt x="170" y="72"/>
                  </a:cubicBezTo>
                  <a:cubicBezTo>
                    <a:pt x="170" y="74"/>
                    <a:pt x="171" y="75"/>
                    <a:pt x="173" y="75"/>
                  </a:cubicBezTo>
                  <a:cubicBezTo>
                    <a:pt x="175" y="75"/>
                    <a:pt x="176" y="74"/>
                    <a:pt x="177" y="73"/>
                  </a:cubicBezTo>
                  <a:cubicBezTo>
                    <a:pt x="177" y="72"/>
                    <a:pt x="177" y="71"/>
                    <a:pt x="177" y="70"/>
                  </a:cubicBezTo>
                  <a:cubicBezTo>
                    <a:pt x="175" y="66"/>
                    <a:pt x="162" y="64"/>
                    <a:pt x="161" y="56"/>
                  </a:cubicBezTo>
                  <a:cubicBezTo>
                    <a:pt x="161" y="55"/>
                    <a:pt x="161" y="53"/>
                    <a:pt x="161" y="52"/>
                  </a:cubicBezTo>
                  <a:cubicBezTo>
                    <a:pt x="162" y="45"/>
                    <a:pt x="168" y="44"/>
                    <a:pt x="173" y="44"/>
                  </a:cubicBezTo>
                  <a:cubicBezTo>
                    <a:pt x="178" y="44"/>
                    <a:pt x="181" y="45"/>
                    <a:pt x="183" y="47"/>
                  </a:cubicBezTo>
                  <a:cubicBezTo>
                    <a:pt x="184" y="48"/>
                    <a:pt x="185" y="50"/>
                    <a:pt x="185" y="53"/>
                  </a:cubicBezTo>
                  <a:cubicBezTo>
                    <a:pt x="185" y="55"/>
                    <a:pt x="185" y="55"/>
                    <a:pt x="185" y="55"/>
                  </a:cubicBezTo>
                  <a:cubicBezTo>
                    <a:pt x="176" y="55"/>
                    <a:pt x="176" y="55"/>
                    <a:pt x="176" y="55"/>
                  </a:cubicBezTo>
                  <a:cubicBezTo>
                    <a:pt x="176" y="53"/>
                    <a:pt x="176" y="53"/>
                    <a:pt x="176" y="53"/>
                  </a:cubicBezTo>
                  <a:cubicBezTo>
                    <a:pt x="176" y="51"/>
                    <a:pt x="175" y="50"/>
                    <a:pt x="173" y="50"/>
                  </a:cubicBezTo>
                  <a:cubicBezTo>
                    <a:pt x="171" y="50"/>
                    <a:pt x="170" y="51"/>
                    <a:pt x="170" y="52"/>
                  </a:cubicBezTo>
                  <a:cubicBezTo>
                    <a:pt x="170" y="53"/>
                    <a:pt x="170" y="53"/>
                    <a:pt x="170" y="54"/>
                  </a:cubicBezTo>
                  <a:cubicBezTo>
                    <a:pt x="171" y="58"/>
                    <a:pt x="184" y="60"/>
                    <a:pt x="185" y="68"/>
                  </a:cubicBezTo>
                  <a:cubicBezTo>
                    <a:pt x="186" y="68"/>
                    <a:pt x="186" y="70"/>
                    <a:pt x="186" y="73"/>
                  </a:cubicBezTo>
                  <a:close/>
                  <a:moveTo>
                    <a:pt x="219" y="70"/>
                  </a:moveTo>
                  <a:cubicBezTo>
                    <a:pt x="219" y="71"/>
                    <a:pt x="218" y="72"/>
                    <a:pt x="218" y="72"/>
                  </a:cubicBezTo>
                  <a:cubicBezTo>
                    <a:pt x="218" y="78"/>
                    <a:pt x="214" y="81"/>
                    <a:pt x="206" y="81"/>
                  </a:cubicBezTo>
                  <a:cubicBezTo>
                    <a:pt x="198" y="81"/>
                    <a:pt x="194" y="78"/>
                    <a:pt x="194" y="72"/>
                  </a:cubicBezTo>
                  <a:cubicBezTo>
                    <a:pt x="194" y="72"/>
                    <a:pt x="194" y="71"/>
                    <a:pt x="194" y="70"/>
                  </a:cubicBezTo>
                  <a:cubicBezTo>
                    <a:pt x="194" y="45"/>
                    <a:pt x="194" y="45"/>
                    <a:pt x="194" y="45"/>
                  </a:cubicBezTo>
                  <a:cubicBezTo>
                    <a:pt x="203" y="45"/>
                    <a:pt x="203" y="45"/>
                    <a:pt x="203" y="45"/>
                  </a:cubicBezTo>
                  <a:cubicBezTo>
                    <a:pt x="203" y="71"/>
                    <a:pt x="203" y="71"/>
                    <a:pt x="203" y="71"/>
                  </a:cubicBezTo>
                  <a:cubicBezTo>
                    <a:pt x="203" y="71"/>
                    <a:pt x="203" y="72"/>
                    <a:pt x="203" y="72"/>
                  </a:cubicBezTo>
                  <a:cubicBezTo>
                    <a:pt x="203" y="73"/>
                    <a:pt x="204" y="75"/>
                    <a:pt x="206" y="75"/>
                  </a:cubicBezTo>
                  <a:cubicBezTo>
                    <a:pt x="209" y="75"/>
                    <a:pt x="209" y="73"/>
                    <a:pt x="209" y="72"/>
                  </a:cubicBezTo>
                  <a:cubicBezTo>
                    <a:pt x="209" y="72"/>
                    <a:pt x="209" y="71"/>
                    <a:pt x="209" y="71"/>
                  </a:cubicBezTo>
                  <a:cubicBezTo>
                    <a:pt x="209" y="45"/>
                    <a:pt x="209" y="45"/>
                    <a:pt x="209" y="45"/>
                  </a:cubicBezTo>
                  <a:cubicBezTo>
                    <a:pt x="219" y="45"/>
                    <a:pt x="219" y="45"/>
                    <a:pt x="219" y="45"/>
                  </a:cubicBezTo>
                  <a:lnTo>
                    <a:pt x="219" y="70"/>
                  </a:lnTo>
                  <a:close/>
                  <a:moveTo>
                    <a:pt x="258" y="80"/>
                  </a:moveTo>
                  <a:cubicBezTo>
                    <a:pt x="245" y="80"/>
                    <a:pt x="245" y="80"/>
                    <a:pt x="245" y="80"/>
                  </a:cubicBezTo>
                  <a:cubicBezTo>
                    <a:pt x="237" y="52"/>
                    <a:pt x="237" y="52"/>
                    <a:pt x="237" y="52"/>
                  </a:cubicBezTo>
                  <a:cubicBezTo>
                    <a:pt x="236" y="52"/>
                    <a:pt x="236" y="52"/>
                    <a:pt x="236" y="52"/>
                  </a:cubicBezTo>
                  <a:cubicBezTo>
                    <a:pt x="237" y="80"/>
                    <a:pt x="237" y="80"/>
                    <a:pt x="237" y="80"/>
                  </a:cubicBezTo>
                  <a:cubicBezTo>
                    <a:pt x="228" y="80"/>
                    <a:pt x="228" y="80"/>
                    <a:pt x="228" y="80"/>
                  </a:cubicBezTo>
                  <a:cubicBezTo>
                    <a:pt x="228" y="45"/>
                    <a:pt x="228" y="45"/>
                    <a:pt x="228" y="45"/>
                  </a:cubicBezTo>
                  <a:cubicBezTo>
                    <a:pt x="241" y="45"/>
                    <a:pt x="241" y="45"/>
                    <a:pt x="241" y="45"/>
                  </a:cubicBezTo>
                  <a:cubicBezTo>
                    <a:pt x="249" y="72"/>
                    <a:pt x="249" y="72"/>
                    <a:pt x="249" y="72"/>
                  </a:cubicBezTo>
                  <a:cubicBezTo>
                    <a:pt x="249" y="72"/>
                    <a:pt x="249" y="72"/>
                    <a:pt x="249" y="72"/>
                  </a:cubicBezTo>
                  <a:cubicBezTo>
                    <a:pt x="249" y="45"/>
                    <a:pt x="249" y="45"/>
                    <a:pt x="249" y="45"/>
                  </a:cubicBezTo>
                  <a:cubicBezTo>
                    <a:pt x="258" y="45"/>
                    <a:pt x="258" y="45"/>
                    <a:pt x="258" y="45"/>
                  </a:cubicBezTo>
                  <a:lnTo>
                    <a:pt x="258" y="80"/>
                  </a:lnTo>
                  <a:close/>
                </a:path>
              </a:pathLst>
            </a:custGeom>
            <a:solidFill>
              <a:srgbClr val="034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grpSp>
      <p:pic>
        <p:nvPicPr>
          <p:cNvPr id="82" name="그림 81">
            <a:extLst>
              <a:ext uri="{FF2B5EF4-FFF2-40B4-BE49-F238E27FC236}">
                <a16:creationId xmlns:a16="http://schemas.microsoft.com/office/drawing/2014/main" id="{A74C96E2-D5AE-474A-BE3C-362F71C78C14}"/>
              </a:ext>
            </a:extLst>
          </p:cNvPr>
          <p:cNvPicPr>
            <a:picLocks noChangeAspect="1"/>
          </p:cNvPicPr>
          <p:nvPr userDrawn="1"/>
        </p:nvPicPr>
        <p:blipFill rotWithShape="1">
          <a:blip r:embed="rId2"/>
          <a:srcRect l="2845" r="769"/>
          <a:stretch/>
        </p:blipFill>
        <p:spPr>
          <a:xfrm>
            <a:off x="0" y="105457"/>
            <a:ext cx="754526" cy="643680"/>
          </a:xfrm>
          <a:prstGeom prst="rect">
            <a:avLst/>
          </a:prstGeom>
        </p:spPr>
      </p:pic>
      <p:cxnSp>
        <p:nvCxnSpPr>
          <p:cNvPr id="83" name="직선 연결선 82">
            <a:extLst>
              <a:ext uri="{FF2B5EF4-FFF2-40B4-BE49-F238E27FC236}">
                <a16:creationId xmlns:a16="http://schemas.microsoft.com/office/drawing/2014/main" id="{23A3C22A-65A8-453A-9871-C04ADD9CE223}"/>
              </a:ext>
            </a:extLst>
          </p:cNvPr>
          <p:cNvCxnSpPr>
            <a:cxnSpLocks/>
          </p:cNvCxnSpPr>
          <p:nvPr userDrawn="1"/>
        </p:nvCxnSpPr>
        <p:spPr>
          <a:xfrm>
            <a:off x="2752078" y="299010"/>
            <a:ext cx="450055" cy="0"/>
          </a:xfrm>
          <a:prstGeom prst="line">
            <a:avLst/>
          </a:prstGeom>
          <a:ln w="19050" cap="rnd">
            <a:solidFill>
              <a:srgbClr val="48BFCC"/>
            </a:solidFill>
            <a:round/>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32BAEAB5-054D-476E-B283-441D4BC0773B}"/>
              </a:ext>
            </a:extLst>
          </p:cNvPr>
          <p:cNvSpPr txBox="1"/>
          <p:nvPr userDrawn="1"/>
        </p:nvSpPr>
        <p:spPr>
          <a:xfrm>
            <a:off x="2741303" y="78711"/>
            <a:ext cx="471604" cy="215444"/>
          </a:xfrm>
          <a:prstGeom prst="rect">
            <a:avLst/>
          </a:prstGeom>
          <a:noFill/>
        </p:spPr>
        <p:txBody>
          <a:bodyPr wrap="none" rtlCol="0" anchor="b">
            <a:spAutoFit/>
          </a:bodyPr>
          <a:lstStyle/>
          <a:p>
            <a:pPr algn="ctr" defTabSz="457200" latinLnBrk="0"/>
            <a:r>
              <a:rPr lang="en-US" altLang="ko-KR" sz="800" b="1">
                <a:ln>
                  <a:solidFill>
                    <a:srgbClr val="4472C4">
                      <a:alpha val="0"/>
                    </a:srgbClr>
                  </a:solidFill>
                </a:ln>
                <a:solidFill>
                  <a:srgbClr val="48BFCC"/>
                </a:solidFill>
                <a:latin typeface="Arial" panose="020B0604020202020204" pitchFamily="34" charset="0"/>
                <a:cs typeface="Arial" panose="020B0604020202020204" pitchFamily="34" charset="0"/>
              </a:rPr>
              <a:t>Part 4</a:t>
            </a:r>
            <a:endParaRPr lang="ko-KR" altLang="en-US" sz="800" b="1" dirty="0">
              <a:ln>
                <a:solidFill>
                  <a:srgbClr val="4472C4">
                    <a:alpha val="0"/>
                  </a:srgbClr>
                </a:solidFill>
              </a:ln>
              <a:solidFill>
                <a:srgbClr val="48BFCC"/>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3C7F3809-987D-4AC6-AD4E-38C026E88324}"/>
              </a:ext>
            </a:extLst>
          </p:cNvPr>
          <p:cNvSpPr txBox="1"/>
          <p:nvPr userDrawn="1"/>
        </p:nvSpPr>
        <p:spPr>
          <a:xfrm>
            <a:off x="1023085"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1</a:t>
            </a:r>
            <a:endParaRPr lang="en-US" altLang="ko-KR"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EF07FEEA-D926-424B-8C2B-4BFA2078A027}"/>
              </a:ext>
            </a:extLst>
          </p:cNvPr>
          <p:cNvSpPr txBox="1"/>
          <p:nvPr userDrawn="1"/>
        </p:nvSpPr>
        <p:spPr>
          <a:xfrm>
            <a:off x="2195814"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3</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B7F5D1DB-57E7-4E8C-B84A-E08613CE8554}"/>
              </a:ext>
            </a:extLst>
          </p:cNvPr>
          <p:cNvSpPr txBox="1"/>
          <p:nvPr userDrawn="1"/>
        </p:nvSpPr>
        <p:spPr>
          <a:xfrm>
            <a:off x="1609449"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2</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68D1DE70-5878-4283-8DB7-570F2B2CFAD5}"/>
              </a:ext>
            </a:extLst>
          </p:cNvPr>
          <p:cNvSpPr txBox="1"/>
          <p:nvPr userDrawn="1"/>
        </p:nvSpPr>
        <p:spPr>
          <a:xfrm>
            <a:off x="3368546"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5</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210718"/>
      </p:ext>
    </p:extLst>
  </p:cSld>
  <p:clrMapOvr>
    <a:masterClrMapping/>
  </p:clrMapOvr>
  <p:extLst mod="1">
    <p:ext uri="{DCECCB84-F9BA-43D5-87BE-67443E8EF086}">
      <p15:sldGuideLst xmlns:p15="http://schemas.microsoft.com/office/powerpoint/2012/main">
        <p15:guide id="1" orient="horz" pos="4042">
          <p15:clr>
            <a:srgbClr val="FBAE40"/>
          </p15:clr>
        </p15:guide>
        <p15:guide id="2" pos="240">
          <p15:clr>
            <a:srgbClr val="FBAE40"/>
          </p15:clr>
        </p15:guide>
        <p15:guide id="3" pos="6000">
          <p15:clr>
            <a:srgbClr val="FBAE40"/>
          </p15:clr>
        </p15:guide>
        <p15:guide id="4" pos="353">
          <p15:clr>
            <a:srgbClr val="FBAE40"/>
          </p15:clr>
        </p15:guide>
        <p15:guide id="5" orient="horz" pos="1253">
          <p15:clr>
            <a:srgbClr val="FBAE40"/>
          </p15:clr>
        </p15:guide>
        <p15:guide id="6" pos="3340">
          <p15:clr>
            <a:srgbClr val="FBAE40"/>
          </p15:clr>
        </p15:guide>
        <p15:guide id="7" pos="2901">
          <p15:clr>
            <a:srgbClr val="FBAE40"/>
          </p15:clr>
        </p15:guide>
        <p15:guide id="8" pos="5887">
          <p15:clr>
            <a:srgbClr val="FBAE40"/>
          </p15:clr>
        </p15:guide>
        <p15:guide id="9" orient="horz" pos="39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제목 및 내용">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AA4E41D5-BC73-4B97-A266-B59B993D5A4D}"/>
              </a:ext>
            </a:extLst>
          </p:cNvPr>
          <p:cNvSpPr txBox="1"/>
          <p:nvPr userDrawn="1"/>
        </p:nvSpPr>
        <p:spPr>
          <a:xfrm>
            <a:off x="282284" y="6597543"/>
            <a:ext cx="938077" cy="215444"/>
          </a:xfrm>
          <a:prstGeom prst="rect">
            <a:avLst/>
          </a:prstGeom>
          <a:noFill/>
        </p:spPr>
        <p:txBody>
          <a:bodyPr wrap="none" rtlCol="0" anchor="ctr">
            <a:spAutoFit/>
          </a:bodyPr>
          <a:lstStyle/>
          <a:p>
            <a:pPr defTabSz="457200" latinLnBrk="0"/>
            <a:r>
              <a:rPr lang="en-US" altLang="ko-KR"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CONFIDENTIAL</a:t>
            </a:r>
            <a:endParaRPr lang="ko-KR" altLang="en-US"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52" name="사각형: 둥근 위쪽 모서리 51">
            <a:extLst>
              <a:ext uri="{FF2B5EF4-FFF2-40B4-BE49-F238E27FC236}">
                <a16:creationId xmlns:a16="http://schemas.microsoft.com/office/drawing/2014/main" id="{37BBC732-1476-4FBE-AF4C-E27AB17CCEE7}"/>
              </a:ext>
            </a:extLst>
          </p:cNvPr>
          <p:cNvSpPr/>
          <p:nvPr userDrawn="1"/>
        </p:nvSpPr>
        <p:spPr>
          <a:xfrm>
            <a:off x="4679156" y="6648445"/>
            <a:ext cx="547690" cy="209555"/>
          </a:xfrm>
          <a:prstGeom prst="round2SameRect">
            <a:avLst>
              <a:gd name="adj1" fmla="val 25758"/>
              <a:gd name="adj2" fmla="val 0"/>
            </a:avLst>
          </a:prstGeom>
          <a:solidFill>
            <a:schemeClr val="bg1">
              <a:lumMod val="8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dirty="0">
              <a:solidFill>
                <a:prstClr val="white"/>
              </a:solidFill>
              <a:latin typeface="Arial" panose="020B0604020202020204" pitchFamily="34" charset="0"/>
            </a:endParaRPr>
          </a:p>
        </p:txBody>
      </p:sp>
      <p:sp>
        <p:nvSpPr>
          <p:cNvPr id="53" name="TextBox 52">
            <a:extLst>
              <a:ext uri="{FF2B5EF4-FFF2-40B4-BE49-F238E27FC236}">
                <a16:creationId xmlns:a16="http://schemas.microsoft.com/office/drawing/2014/main" id="{BFB48C36-9C91-403F-A418-FB7A019C3EFF}"/>
              </a:ext>
            </a:extLst>
          </p:cNvPr>
          <p:cNvSpPr txBox="1"/>
          <p:nvPr userDrawn="1"/>
        </p:nvSpPr>
        <p:spPr>
          <a:xfrm>
            <a:off x="4677924" y="6637242"/>
            <a:ext cx="550152" cy="230832"/>
          </a:xfrm>
          <a:prstGeom prst="rect">
            <a:avLst/>
          </a:prstGeom>
          <a:noFill/>
        </p:spPr>
        <p:txBody>
          <a:bodyPr wrap="none" rtlCol="0" anchor="ctr">
            <a:spAutoFit/>
          </a:bodyPr>
          <a:lstStyle/>
          <a:p>
            <a:pPr algn="ctr" defTabSz="457200" latinLnBrk="0"/>
            <a:fld id="{ADD092FA-9B20-460A-88D2-39805E4AAEF8}" type="slidenum">
              <a:rPr lang="en-US" altLang="ko-KR" sz="900" smtClean="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pPr algn="ctr" defTabSz="457200" latinLnBrk="0"/>
              <a:t>‹#›</a:t>
            </a:fld>
            <a:r>
              <a:rPr lang="en-US" altLang="ko-KR"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 / 35</a:t>
            </a:r>
            <a:endParaRPr lang="ko-KR" altLang="en-US"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96" name="직사각형 95">
            <a:extLst>
              <a:ext uri="{FF2B5EF4-FFF2-40B4-BE49-F238E27FC236}">
                <a16:creationId xmlns:a16="http://schemas.microsoft.com/office/drawing/2014/main" id="{0F5B79E1-4ED0-49BD-A7DD-CBA6DC7A54F2}"/>
              </a:ext>
            </a:extLst>
          </p:cNvPr>
          <p:cNvSpPr/>
          <p:nvPr userDrawn="1"/>
        </p:nvSpPr>
        <p:spPr>
          <a:xfrm>
            <a:off x="0" y="0"/>
            <a:ext cx="9906000" cy="864973"/>
          </a:xfrm>
          <a:prstGeom prst="rect">
            <a:avLst/>
          </a:prstGeom>
          <a:solidFill>
            <a:srgbClr val="005C9D">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a:solidFill>
                <a:prstClr val="white"/>
              </a:solidFill>
            </a:endParaRPr>
          </a:p>
        </p:txBody>
      </p:sp>
      <p:cxnSp>
        <p:nvCxnSpPr>
          <p:cNvPr id="97" name="직선 연결선 96">
            <a:extLst>
              <a:ext uri="{FF2B5EF4-FFF2-40B4-BE49-F238E27FC236}">
                <a16:creationId xmlns:a16="http://schemas.microsoft.com/office/drawing/2014/main" id="{CC03BB65-F885-4C36-BAA0-F9D68DFD3D66}"/>
              </a:ext>
            </a:extLst>
          </p:cNvPr>
          <p:cNvCxnSpPr>
            <a:cxnSpLocks/>
          </p:cNvCxnSpPr>
          <p:nvPr userDrawn="1"/>
        </p:nvCxnSpPr>
        <p:spPr>
          <a:xfrm>
            <a:off x="492919" y="298682"/>
            <a:ext cx="7535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8" name="Group 5">
            <a:extLst>
              <a:ext uri="{FF2B5EF4-FFF2-40B4-BE49-F238E27FC236}">
                <a16:creationId xmlns:a16="http://schemas.microsoft.com/office/drawing/2014/main" id="{5E686EBD-106B-4311-92E7-300D9BB07D9B}"/>
              </a:ext>
            </a:extLst>
          </p:cNvPr>
          <p:cNvGrpSpPr>
            <a:grpSpLocks noChangeAspect="1"/>
          </p:cNvGrpSpPr>
          <p:nvPr userDrawn="1"/>
        </p:nvGrpSpPr>
        <p:grpSpPr bwMode="auto">
          <a:xfrm>
            <a:off x="8156285" y="199217"/>
            <a:ext cx="1373186" cy="219074"/>
            <a:chOff x="4724" y="148"/>
            <a:chExt cx="865" cy="138"/>
          </a:xfrm>
        </p:grpSpPr>
        <p:sp>
          <p:nvSpPr>
            <p:cNvPr id="99" name="Freeform 6">
              <a:extLst>
                <a:ext uri="{FF2B5EF4-FFF2-40B4-BE49-F238E27FC236}">
                  <a16:creationId xmlns:a16="http://schemas.microsoft.com/office/drawing/2014/main" id="{8C3DB3E0-5F06-424B-A7C4-4CF3AC574269}"/>
                </a:ext>
              </a:extLst>
            </p:cNvPr>
            <p:cNvSpPr>
              <a:spLocks/>
            </p:cNvSpPr>
            <p:nvPr/>
          </p:nvSpPr>
          <p:spPr bwMode="auto">
            <a:xfrm>
              <a:off x="5143" y="168"/>
              <a:ext cx="22" cy="37"/>
            </a:xfrm>
            <a:custGeom>
              <a:avLst/>
              <a:gdLst>
                <a:gd name="T0" fmla="*/ 10 w 21"/>
                <a:gd name="T1" fmla="*/ 34 h 34"/>
                <a:gd name="T2" fmla="*/ 0 w 21"/>
                <a:gd name="T3" fmla="*/ 24 h 34"/>
                <a:gd name="T4" fmla="*/ 7 w 21"/>
                <a:gd name="T5" fmla="*/ 24 h 34"/>
                <a:gd name="T6" fmla="*/ 11 w 21"/>
                <a:gd name="T7" fmla="*/ 29 h 34"/>
                <a:gd name="T8" fmla="*/ 14 w 21"/>
                <a:gd name="T9" fmla="*/ 26 h 34"/>
                <a:gd name="T10" fmla="*/ 0 w 21"/>
                <a:gd name="T11" fmla="*/ 9 h 34"/>
                <a:gd name="T12" fmla="*/ 11 w 21"/>
                <a:gd name="T13" fmla="*/ 0 h 34"/>
                <a:gd name="T14" fmla="*/ 21 w 21"/>
                <a:gd name="T15" fmla="*/ 10 h 34"/>
                <a:gd name="T16" fmla="*/ 14 w 21"/>
                <a:gd name="T17" fmla="*/ 10 h 34"/>
                <a:gd name="T18" fmla="*/ 11 w 21"/>
                <a:gd name="T19" fmla="*/ 5 h 34"/>
                <a:gd name="T20" fmla="*/ 7 w 21"/>
                <a:gd name="T21" fmla="*/ 8 h 34"/>
                <a:gd name="T22" fmla="*/ 21 w 21"/>
                <a:gd name="T23" fmla="*/ 25 h 34"/>
                <a:gd name="T24" fmla="*/ 10 w 21"/>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4">
                  <a:moveTo>
                    <a:pt x="10" y="34"/>
                  </a:moveTo>
                  <a:cubicBezTo>
                    <a:pt x="1" y="34"/>
                    <a:pt x="0" y="29"/>
                    <a:pt x="0" y="24"/>
                  </a:cubicBezTo>
                  <a:cubicBezTo>
                    <a:pt x="7" y="24"/>
                    <a:pt x="7" y="24"/>
                    <a:pt x="7" y="24"/>
                  </a:cubicBezTo>
                  <a:cubicBezTo>
                    <a:pt x="7" y="27"/>
                    <a:pt x="7" y="29"/>
                    <a:pt x="11" y="29"/>
                  </a:cubicBezTo>
                  <a:cubicBezTo>
                    <a:pt x="13" y="29"/>
                    <a:pt x="14" y="28"/>
                    <a:pt x="14" y="26"/>
                  </a:cubicBezTo>
                  <a:cubicBezTo>
                    <a:pt x="14" y="20"/>
                    <a:pt x="0" y="19"/>
                    <a:pt x="0" y="9"/>
                  </a:cubicBezTo>
                  <a:cubicBezTo>
                    <a:pt x="0" y="4"/>
                    <a:pt x="3" y="0"/>
                    <a:pt x="11" y="0"/>
                  </a:cubicBezTo>
                  <a:cubicBezTo>
                    <a:pt x="18" y="0"/>
                    <a:pt x="21" y="3"/>
                    <a:pt x="21" y="10"/>
                  </a:cubicBezTo>
                  <a:cubicBezTo>
                    <a:pt x="14" y="10"/>
                    <a:pt x="14" y="10"/>
                    <a:pt x="14" y="10"/>
                  </a:cubicBezTo>
                  <a:cubicBezTo>
                    <a:pt x="14" y="7"/>
                    <a:pt x="14" y="5"/>
                    <a:pt x="11" y="5"/>
                  </a:cubicBezTo>
                  <a:cubicBezTo>
                    <a:pt x="9" y="5"/>
                    <a:pt x="7" y="6"/>
                    <a:pt x="7" y="8"/>
                  </a:cubicBezTo>
                  <a:cubicBezTo>
                    <a:pt x="7" y="15"/>
                    <a:pt x="21" y="14"/>
                    <a:pt x="21" y="25"/>
                  </a:cubicBezTo>
                  <a:cubicBezTo>
                    <a:pt x="21"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0" name="Freeform 7">
              <a:extLst>
                <a:ext uri="{FF2B5EF4-FFF2-40B4-BE49-F238E27FC236}">
                  <a16:creationId xmlns:a16="http://schemas.microsoft.com/office/drawing/2014/main" id="{0E67B332-0995-41A5-8432-C5CC4C48A536}"/>
                </a:ext>
              </a:extLst>
            </p:cNvPr>
            <p:cNvSpPr>
              <a:spLocks noEditPoints="1"/>
            </p:cNvSpPr>
            <p:nvPr/>
          </p:nvSpPr>
          <p:spPr bwMode="auto">
            <a:xfrm>
              <a:off x="5169" y="169"/>
              <a:ext cx="28" cy="36"/>
            </a:xfrm>
            <a:custGeom>
              <a:avLst/>
              <a:gdLst>
                <a:gd name="T0" fmla="*/ 0 w 28"/>
                <a:gd name="T1" fmla="*/ 36 h 36"/>
                <a:gd name="T2" fmla="*/ 9 w 28"/>
                <a:gd name="T3" fmla="*/ 0 h 36"/>
                <a:gd name="T4" fmla="*/ 19 w 28"/>
                <a:gd name="T5" fmla="*/ 0 h 36"/>
                <a:gd name="T6" fmla="*/ 28 w 28"/>
                <a:gd name="T7" fmla="*/ 36 h 36"/>
                <a:gd name="T8" fmla="*/ 21 w 28"/>
                <a:gd name="T9" fmla="*/ 36 h 36"/>
                <a:gd name="T10" fmla="*/ 19 w 28"/>
                <a:gd name="T11" fmla="*/ 27 h 36"/>
                <a:gd name="T12" fmla="*/ 9 w 28"/>
                <a:gd name="T13" fmla="*/ 27 h 36"/>
                <a:gd name="T14" fmla="*/ 7 w 28"/>
                <a:gd name="T15" fmla="*/ 36 h 36"/>
                <a:gd name="T16" fmla="*/ 0 w 28"/>
                <a:gd name="T17" fmla="*/ 36 h 36"/>
                <a:gd name="T18" fmla="*/ 13 w 28"/>
                <a:gd name="T19" fmla="*/ 7 h 36"/>
                <a:gd name="T20" fmla="*/ 13 w 28"/>
                <a:gd name="T21" fmla="*/ 7 h 36"/>
                <a:gd name="T22" fmla="*/ 10 w 28"/>
                <a:gd name="T23" fmla="*/ 22 h 36"/>
                <a:gd name="T24" fmla="*/ 18 w 28"/>
                <a:gd name="T25" fmla="*/ 22 h 36"/>
                <a:gd name="T26" fmla="*/ 13 w 28"/>
                <a:gd name="T27"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0" y="36"/>
                  </a:moveTo>
                  <a:lnTo>
                    <a:pt x="9" y="0"/>
                  </a:lnTo>
                  <a:lnTo>
                    <a:pt x="19" y="0"/>
                  </a:lnTo>
                  <a:lnTo>
                    <a:pt x="28" y="36"/>
                  </a:lnTo>
                  <a:lnTo>
                    <a:pt x="21" y="36"/>
                  </a:lnTo>
                  <a:lnTo>
                    <a:pt x="19" y="27"/>
                  </a:lnTo>
                  <a:lnTo>
                    <a:pt x="9" y="27"/>
                  </a:lnTo>
                  <a:lnTo>
                    <a:pt x="7" y="36"/>
                  </a:lnTo>
                  <a:lnTo>
                    <a:pt x="0" y="36"/>
                  </a:lnTo>
                  <a:close/>
                  <a:moveTo>
                    <a:pt x="13" y="7"/>
                  </a:moveTo>
                  <a:lnTo>
                    <a:pt x="13" y="7"/>
                  </a:lnTo>
                  <a:lnTo>
                    <a:pt x="10" y="22"/>
                  </a:lnTo>
                  <a:lnTo>
                    <a:pt x="18" y="22"/>
                  </a:lnTo>
                  <a:lnTo>
                    <a:pt x="13" y="7"/>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1" name="Freeform 8">
              <a:extLst>
                <a:ext uri="{FF2B5EF4-FFF2-40B4-BE49-F238E27FC236}">
                  <a16:creationId xmlns:a16="http://schemas.microsoft.com/office/drawing/2014/main" id="{B05A2501-FD47-4BF3-9A15-4CE61B9BBDEF}"/>
                </a:ext>
              </a:extLst>
            </p:cNvPr>
            <p:cNvSpPr>
              <a:spLocks/>
            </p:cNvSpPr>
            <p:nvPr/>
          </p:nvSpPr>
          <p:spPr bwMode="auto">
            <a:xfrm>
              <a:off x="5201" y="169"/>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8 h 36"/>
                <a:gd name="T20" fmla="*/ 27 w 35"/>
                <a:gd name="T21" fmla="*/ 8 h 36"/>
                <a:gd name="T22" fmla="*/ 21 w 35"/>
                <a:gd name="T23" fmla="*/ 36 h 36"/>
                <a:gd name="T24" fmla="*/ 13 w 35"/>
                <a:gd name="T25" fmla="*/ 36 h 36"/>
                <a:gd name="T26" fmla="*/ 7 w 35"/>
                <a:gd name="T27" fmla="*/ 8 h 36"/>
                <a:gd name="T28" fmla="*/ 7 w 35"/>
                <a:gd name="T29" fmla="*/ 8 h 36"/>
                <a:gd name="T30" fmla="*/ 7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8"/>
                  </a:lnTo>
                  <a:lnTo>
                    <a:pt x="27" y="8"/>
                  </a:lnTo>
                  <a:lnTo>
                    <a:pt x="21" y="36"/>
                  </a:lnTo>
                  <a:lnTo>
                    <a:pt x="13" y="36"/>
                  </a:lnTo>
                  <a:lnTo>
                    <a:pt x="7" y="8"/>
                  </a:lnTo>
                  <a:lnTo>
                    <a:pt x="7" y="8"/>
                  </a:lnTo>
                  <a:lnTo>
                    <a:pt x="7"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2" name="Freeform 9">
              <a:extLst>
                <a:ext uri="{FF2B5EF4-FFF2-40B4-BE49-F238E27FC236}">
                  <a16:creationId xmlns:a16="http://schemas.microsoft.com/office/drawing/2014/main" id="{8D77C301-8F4F-4062-BB8A-56676C8AA60B}"/>
                </a:ext>
              </a:extLst>
            </p:cNvPr>
            <p:cNvSpPr>
              <a:spLocks/>
            </p:cNvSpPr>
            <p:nvPr/>
          </p:nvSpPr>
          <p:spPr bwMode="auto">
            <a:xfrm>
              <a:off x="5241" y="168"/>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4 w 22"/>
                <a:gd name="T17" fmla="*/ 10 h 34"/>
                <a:gd name="T18" fmla="*/ 11 w 22"/>
                <a:gd name="T19" fmla="*/ 5 h 34"/>
                <a:gd name="T20" fmla="*/ 8 w 22"/>
                <a:gd name="T21" fmla="*/ 8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3" y="29"/>
                    <a:pt x="15" y="28"/>
                    <a:pt x="15" y="26"/>
                  </a:cubicBezTo>
                  <a:cubicBezTo>
                    <a:pt x="15" y="20"/>
                    <a:pt x="1" y="19"/>
                    <a:pt x="1" y="9"/>
                  </a:cubicBezTo>
                  <a:cubicBezTo>
                    <a:pt x="1" y="4"/>
                    <a:pt x="3" y="0"/>
                    <a:pt x="12" y="0"/>
                  </a:cubicBezTo>
                  <a:cubicBezTo>
                    <a:pt x="18" y="0"/>
                    <a:pt x="22" y="3"/>
                    <a:pt x="21" y="10"/>
                  </a:cubicBezTo>
                  <a:cubicBezTo>
                    <a:pt x="14" y="10"/>
                    <a:pt x="14" y="10"/>
                    <a:pt x="14" y="10"/>
                  </a:cubicBezTo>
                  <a:cubicBezTo>
                    <a:pt x="14" y="7"/>
                    <a:pt x="14" y="5"/>
                    <a:pt x="11" y="5"/>
                  </a:cubicBezTo>
                  <a:cubicBezTo>
                    <a:pt x="9" y="5"/>
                    <a:pt x="8" y="6"/>
                    <a:pt x="8" y="8"/>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3" name="Freeform 10">
              <a:extLst>
                <a:ext uri="{FF2B5EF4-FFF2-40B4-BE49-F238E27FC236}">
                  <a16:creationId xmlns:a16="http://schemas.microsoft.com/office/drawing/2014/main" id="{0C090164-7444-49ED-9849-7C4232EAAB05}"/>
                </a:ext>
              </a:extLst>
            </p:cNvPr>
            <p:cNvSpPr>
              <a:spLocks/>
            </p:cNvSpPr>
            <p:nvPr/>
          </p:nvSpPr>
          <p:spPr bwMode="auto">
            <a:xfrm>
              <a:off x="5270" y="169"/>
              <a:ext cx="23" cy="36"/>
            </a:xfrm>
            <a:custGeom>
              <a:avLst/>
              <a:gdLst>
                <a:gd name="T0" fmla="*/ 22 w 22"/>
                <a:gd name="T1" fmla="*/ 0 h 33"/>
                <a:gd name="T2" fmla="*/ 22 w 22"/>
                <a:gd name="T3" fmla="*/ 23 h 33"/>
                <a:gd name="T4" fmla="*/ 11 w 22"/>
                <a:gd name="T5" fmla="*/ 33 h 33"/>
                <a:gd name="T6" fmla="*/ 0 w 22"/>
                <a:gd name="T7" fmla="*/ 23 h 33"/>
                <a:gd name="T8" fmla="*/ 0 w 22"/>
                <a:gd name="T9" fmla="*/ 0 h 33"/>
                <a:gd name="T10" fmla="*/ 6 w 22"/>
                <a:gd name="T11" fmla="*/ 0 h 33"/>
                <a:gd name="T12" fmla="*/ 6 w 22"/>
                <a:gd name="T13" fmla="*/ 23 h 33"/>
                <a:gd name="T14" fmla="*/ 11 w 22"/>
                <a:gd name="T15" fmla="*/ 28 h 33"/>
                <a:gd name="T16" fmla="*/ 15 w 22"/>
                <a:gd name="T17" fmla="*/ 23 h 33"/>
                <a:gd name="T18" fmla="*/ 15 w 22"/>
                <a:gd name="T19" fmla="*/ 0 h 33"/>
                <a:gd name="T20" fmla="*/ 22 w 2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3">
                  <a:moveTo>
                    <a:pt x="22" y="0"/>
                  </a:moveTo>
                  <a:cubicBezTo>
                    <a:pt x="22" y="23"/>
                    <a:pt x="22" y="23"/>
                    <a:pt x="22" y="23"/>
                  </a:cubicBezTo>
                  <a:cubicBezTo>
                    <a:pt x="22" y="28"/>
                    <a:pt x="19" y="33"/>
                    <a:pt x="11" y="33"/>
                  </a:cubicBezTo>
                  <a:cubicBezTo>
                    <a:pt x="3" y="33"/>
                    <a:pt x="0" y="29"/>
                    <a:pt x="0" y="23"/>
                  </a:cubicBezTo>
                  <a:cubicBezTo>
                    <a:pt x="0" y="0"/>
                    <a:pt x="0" y="0"/>
                    <a:pt x="0" y="0"/>
                  </a:cubicBezTo>
                  <a:cubicBezTo>
                    <a:pt x="6" y="0"/>
                    <a:pt x="6" y="0"/>
                    <a:pt x="6" y="0"/>
                  </a:cubicBezTo>
                  <a:cubicBezTo>
                    <a:pt x="6" y="23"/>
                    <a:pt x="6" y="23"/>
                    <a:pt x="6" y="23"/>
                  </a:cubicBezTo>
                  <a:cubicBezTo>
                    <a:pt x="6" y="27"/>
                    <a:pt x="8" y="28"/>
                    <a:pt x="11" y="28"/>
                  </a:cubicBezTo>
                  <a:cubicBezTo>
                    <a:pt x="14" y="28"/>
                    <a:pt x="15" y="26"/>
                    <a:pt x="15" y="23"/>
                  </a:cubicBezTo>
                  <a:cubicBezTo>
                    <a:pt x="15" y="0"/>
                    <a:pt x="15" y="0"/>
                    <a:pt x="15" y="0"/>
                  </a:cubicBezTo>
                  <a:lnTo>
                    <a:pt x="2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4" name="Freeform 11">
              <a:extLst>
                <a:ext uri="{FF2B5EF4-FFF2-40B4-BE49-F238E27FC236}">
                  <a16:creationId xmlns:a16="http://schemas.microsoft.com/office/drawing/2014/main" id="{F5202E30-F943-469F-AEF0-44ECAC4C45F9}"/>
                </a:ext>
              </a:extLst>
            </p:cNvPr>
            <p:cNvSpPr>
              <a:spLocks/>
            </p:cNvSpPr>
            <p:nvPr/>
          </p:nvSpPr>
          <p:spPr bwMode="auto">
            <a:xfrm>
              <a:off x="5300" y="169"/>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7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7"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5" name="Freeform 12">
              <a:extLst>
                <a:ext uri="{FF2B5EF4-FFF2-40B4-BE49-F238E27FC236}">
                  <a16:creationId xmlns:a16="http://schemas.microsoft.com/office/drawing/2014/main" id="{FAD6F45D-FCE0-4163-B91F-AA009CE0553E}"/>
                </a:ext>
              </a:extLst>
            </p:cNvPr>
            <p:cNvSpPr>
              <a:spLocks/>
            </p:cNvSpPr>
            <p:nvPr/>
          </p:nvSpPr>
          <p:spPr bwMode="auto">
            <a:xfrm>
              <a:off x="5332" y="168"/>
              <a:ext cx="24" cy="37"/>
            </a:xfrm>
            <a:custGeom>
              <a:avLst/>
              <a:gdLst>
                <a:gd name="T0" fmla="*/ 16 w 23"/>
                <a:gd name="T1" fmla="*/ 11 h 34"/>
                <a:gd name="T2" fmla="*/ 12 w 23"/>
                <a:gd name="T3" fmla="*/ 5 h 34"/>
                <a:gd name="T4" fmla="*/ 7 w 23"/>
                <a:gd name="T5" fmla="*/ 17 h 34"/>
                <a:gd name="T6" fmla="*/ 12 w 23"/>
                <a:gd name="T7" fmla="*/ 30 h 34"/>
                <a:gd name="T8" fmla="*/ 16 w 23"/>
                <a:gd name="T9" fmla="*/ 29 h 34"/>
                <a:gd name="T10" fmla="*/ 16 w 23"/>
                <a:gd name="T11" fmla="*/ 22 h 34"/>
                <a:gd name="T12" fmla="*/ 12 w 23"/>
                <a:gd name="T13" fmla="*/ 22 h 34"/>
                <a:gd name="T14" fmla="*/ 12 w 23"/>
                <a:gd name="T15" fmla="*/ 16 h 34"/>
                <a:gd name="T16" fmla="*/ 23 w 23"/>
                <a:gd name="T17" fmla="*/ 16 h 34"/>
                <a:gd name="T18" fmla="*/ 23 w 23"/>
                <a:gd name="T19" fmla="*/ 33 h 34"/>
                <a:gd name="T20" fmla="*/ 13 w 23"/>
                <a:gd name="T21" fmla="*/ 34 h 34"/>
                <a:gd name="T22" fmla="*/ 0 w 23"/>
                <a:gd name="T23" fmla="*/ 17 h 34"/>
                <a:gd name="T24" fmla="*/ 12 w 23"/>
                <a:gd name="T25" fmla="*/ 0 h 34"/>
                <a:gd name="T26" fmla="*/ 23 w 23"/>
                <a:gd name="T27" fmla="*/ 11 h 34"/>
                <a:gd name="T28" fmla="*/ 16 w 23"/>
                <a:gd name="T2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16" y="11"/>
                  </a:moveTo>
                  <a:cubicBezTo>
                    <a:pt x="16" y="8"/>
                    <a:pt x="15" y="5"/>
                    <a:pt x="12" y="5"/>
                  </a:cubicBezTo>
                  <a:cubicBezTo>
                    <a:pt x="7" y="5"/>
                    <a:pt x="7" y="11"/>
                    <a:pt x="7" y="17"/>
                  </a:cubicBezTo>
                  <a:cubicBezTo>
                    <a:pt x="7" y="28"/>
                    <a:pt x="8" y="30"/>
                    <a:pt x="12" y="30"/>
                  </a:cubicBezTo>
                  <a:cubicBezTo>
                    <a:pt x="14" y="30"/>
                    <a:pt x="15" y="29"/>
                    <a:pt x="16" y="29"/>
                  </a:cubicBezTo>
                  <a:cubicBezTo>
                    <a:pt x="16" y="22"/>
                    <a:pt x="16" y="22"/>
                    <a:pt x="16" y="22"/>
                  </a:cubicBezTo>
                  <a:cubicBezTo>
                    <a:pt x="12" y="22"/>
                    <a:pt x="12" y="22"/>
                    <a:pt x="12" y="22"/>
                  </a:cubicBezTo>
                  <a:cubicBezTo>
                    <a:pt x="12" y="16"/>
                    <a:pt x="12" y="16"/>
                    <a:pt x="12" y="16"/>
                  </a:cubicBezTo>
                  <a:cubicBezTo>
                    <a:pt x="23" y="16"/>
                    <a:pt x="23" y="16"/>
                    <a:pt x="23" y="16"/>
                  </a:cubicBezTo>
                  <a:cubicBezTo>
                    <a:pt x="23" y="33"/>
                    <a:pt x="23" y="33"/>
                    <a:pt x="23" y="33"/>
                  </a:cubicBezTo>
                  <a:cubicBezTo>
                    <a:pt x="21" y="34"/>
                    <a:pt x="16" y="34"/>
                    <a:pt x="13" y="34"/>
                  </a:cubicBezTo>
                  <a:cubicBezTo>
                    <a:pt x="2" y="34"/>
                    <a:pt x="0" y="30"/>
                    <a:pt x="0" y="17"/>
                  </a:cubicBezTo>
                  <a:cubicBezTo>
                    <a:pt x="0" y="8"/>
                    <a:pt x="1" y="0"/>
                    <a:pt x="12" y="0"/>
                  </a:cubicBezTo>
                  <a:cubicBezTo>
                    <a:pt x="19" y="0"/>
                    <a:pt x="23" y="4"/>
                    <a:pt x="23" y="11"/>
                  </a:cubicBezTo>
                  <a:lnTo>
                    <a:pt x="16" y="11"/>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6" name="Freeform 13">
              <a:extLst>
                <a:ext uri="{FF2B5EF4-FFF2-40B4-BE49-F238E27FC236}">
                  <a16:creationId xmlns:a16="http://schemas.microsoft.com/office/drawing/2014/main" id="{57FEAAD5-5391-4557-9A5D-17DD21AA6821}"/>
                </a:ext>
              </a:extLst>
            </p:cNvPr>
            <p:cNvSpPr>
              <a:spLocks/>
            </p:cNvSpPr>
            <p:nvPr/>
          </p:nvSpPr>
          <p:spPr bwMode="auto">
            <a:xfrm>
              <a:off x="5144" y="225"/>
              <a:ext cx="19" cy="36"/>
            </a:xfrm>
            <a:custGeom>
              <a:avLst/>
              <a:gdLst>
                <a:gd name="T0" fmla="*/ 0 w 19"/>
                <a:gd name="T1" fmla="*/ 36 h 36"/>
                <a:gd name="T2" fmla="*/ 0 w 19"/>
                <a:gd name="T3" fmla="*/ 0 h 36"/>
                <a:gd name="T4" fmla="*/ 19 w 19"/>
                <a:gd name="T5" fmla="*/ 0 h 36"/>
                <a:gd name="T6" fmla="*/ 19 w 19"/>
                <a:gd name="T7" fmla="*/ 5 h 36"/>
                <a:gd name="T8" fmla="*/ 8 w 19"/>
                <a:gd name="T9" fmla="*/ 5 h 36"/>
                <a:gd name="T10" fmla="*/ 8 w 19"/>
                <a:gd name="T11" fmla="*/ 14 h 36"/>
                <a:gd name="T12" fmla="*/ 18 w 19"/>
                <a:gd name="T13" fmla="*/ 14 h 36"/>
                <a:gd name="T14" fmla="*/ 18 w 19"/>
                <a:gd name="T15" fmla="*/ 19 h 36"/>
                <a:gd name="T16" fmla="*/ 8 w 19"/>
                <a:gd name="T17" fmla="*/ 19 h 36"/>
                <a:gd name="T18" fmla="*/ 8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8" y="5"/>
                  </a:lnTo>
                  <a:lnTo>
                    <a:pt x="8" y="14"/>
                  </a:lnTo>
                  <a:lnTo>
                    <a:pt x="18" y="14"/>
                  </a:lnTo>
                  <a:lnTo>
                    <a:pt x="18" y="19"/>
                  </a:lnTo>
                  <a:lnTo>
                    <a:pt x="8" y="19"/>
                  </a:lnTo>
                  <a:lnTo>
                    <a:pt x="8"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7" name="Freeform 14">
              <a:extLst>
                <a:ext uri="{FF2B5EF4-FFF2-40B4-BE49-F238E27FC236}">
                  <a16:creationId xmlns:a16="http://schemas.microsoft.com/office/drawing/2014/main" id="{954CEBE5-E813-4BA4-8F25-4C82798A9954}"/>
                </a:ext>
              </a:extLst>
            </p:cNvPr>
            <p:cNvSpPr>
              <a:spLocks/>
            </p:cNvSpPr>
            <p:nvPr/>
          </p:nvSpPr>
          <p:spPr bwMode="auto">
            <a:xfrm>
              <a:off x="5169" y="225"/>
              <a:ext cx="18" cy="36"/>
            </a:xfrm>
            <a:custGeom>
              <a:avLst/>
              <a:gdLst>
                <a:gd name="T0" fmla="*/ 0 w 18"/>
                <a:gd name="T1" fmla="*/ 36 h 36"/>
                <a:gd name="T2" fmla="*/ 0 w 18"/>
                <a:gd name="T3" fmla="*/ 0 h 36"/>
                <a:gd name="T4" fmla="*/ 7 w 18"/>
                <a:gd name="T5" fmla="*/ 0 h 36"/>
                <a:gd name="T6" fmla="*/ 7 w 18"/>
                <a:gd name="T7" fmla="*/ 29 h 36"/>
                <a:gd name="T8" fmla="*/ 18 w 18"/>
                <a:gd name="T9" fmla="*/ 29 h 36"/>
                <a:gd name="T10" fmla="*/ 18 w 18"/>
                <a:gd name="T11" fmla="*/ 36 h 36"/>
                <a:gd name="T12" fmla="*/ 0 w 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8" h="36">
                  <a:moveTo>
                    <a:pt x="0" y="36"/>
                  </a:moveTo>
                  <a:lnTo>
                    <a:pt x="0" y="0"/>
                  </a:lnTo>
                  <a:lnTo>
                    <a:pt x="7" y="0"/>
                  </a:lnTo>
                  <a:lnTo>
                    <a:pt x="7" y="29"/>
                  </a:lnTo>
                  <a:lnTo>
                    <a:pt x="18" y="29"/>
                  </a:lnTo>
                  <a:lnTo>
                    <a:pt x="1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8" name="Freeform 15">
              <a:extLst>
                <a:ext uri="{FF2B5EF4-FFF2-40B4-BE49-F238E27FC236}">
                  <a16:creationId xmlns:a16="http://schemas.microsoft.com/office/drawing/2014/main" id="{EAB1A15C-C2D8-4F53-9D76-2DC6EA8B022E}"/>
                </a:ext>
              </a:extLst>
            </p:cNvPr>
            <p:cNvSpPr>
              <a:spLocks/>
            </p:cNvSpPr>
            <p:nvPr/>
          </p:nvSpPr>
          <p:spPr bwMode="auto">
            <a:xfrm>
              <a:off x="5190" y="225"/>
              <a:ext cx="20" cy="36"/>
            </a:xfrm>
            <a:custGeom>
              <a:avLst/>
              <a:gdLst>
                <a:gd name="T0" fmla="*/ 0 w 20"/>
                <a:gd name="T1" fmla="*/ 36 h 36"/>
                <a:gd name="T2" fmla="*/ 0 w 20"/>
                <a:gd name="T3" fmla="*/ 0 h 36"/>
                <a:gd name="T4" fmla="*/ 19 w 20"/>
                <a:gd name="T5" fmla="*/ 0 h 36"/>
                <a:gd name="T6" fmla="*/ 19 w 20"/>
                <a:gd name="T7" fmla="*/ 5 h 36"/>
                <a:gd name="T8" fmla="*/ 7 w 20"/>
                <a:gd name="T9" fmla="*/ 5 h 36"/>
                <a:gd name="T10" fmla="*/ 7 w 20"/>
                <a:gd name="T11" fmla="*/ 14 h 36"/>
                <a:gd name="T12" fmla="*/ 19 w 20"/>
                <a:gd name="T13" fmla="*/ 14 h 36"/>
                <a:gd name="T14" fmla="*/ 19 w 20"/>
                <a:gd name="T15" fmla="*/ 19 h 36"/>
                <a:gd name="T16" fmla="*/ 7 w 20"/>
                <a:gd name="T17" fmla="*/ 19 h 36"/>
                <a:gd name="T18" fmla="*/ 7 w 20"/>
                <a:gd name="T19" fmla="*/ 30 h 36"/>
                <a:gd name="T20" fmla="*/ 20 w 20"/>
                <a:gd name="T21" fmla="*/ 30 h 36"/>
                <a:gd name="T22" fmla="*/ 20 w 20"/>
                <a:gd name="T23" fmla="*/ 36 h 36"/>
                <a:gd name="T24" fmla="*/ 0 w 2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6">
                  <a:moveTo>
                    <a:pt x="0" y="36"/>
                  </a:moveTo>
                  <a:lnTo>
                    <a:pt x="0" y="0"/>
                  </a:lnTo>
                  <a:lnTo>
                    <a:pt x="19" y="0"/>
                  </a:lnTo>
                  <a:lnTo>
                    <a:pt x="19" y="5"/>
                  </a:lnTo>
                  <a:lnTo>
                    <a:pt x="7" y="5"/>
                  </a:lnTo>
                  <a:lnTo>
                    <a:pt x="7" y="14"/>
                  </a:lnTo>
                  <a:lnTo>
                    <a:pt x="19" y="14"/>
                  </a:lnTo>
                  <a:lnTo>
                    <a:pt x="19" y="19"/>
                  </a:lnTo>
                  <a:lnTo>
                    <a:pt x="7" y="19"/>
                  </a:lnTo>
                  <a:lnTo>
                    <a:pt x="7" y="30"/>
                  </a:lnTo>
                  <a:lnTo>
                    <a:pt x="20" y="30"/>
                  </a:lnTo>
                  <a:lnTo>
                    <a:pt x="20"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09" name="Freeform 16">
              <a:extLst>
                <a:ext uri="{FF2B5EF4-FFF2-40B4-BE49-F238E27FC236}">
                  <a16:creationId xmlns:a16="http://schemas.microsoft.com/office/drawing/2014/main" id="{EC2367B7-4791-4F45-A8AB-9316A905CEF8}"/>
                </a:ext>
              </a:extLst>
            </p:cNvPr>
            <p:cNvSpPr>
              <a:spLocks/>
            </p:cNvSpPr>
            <p:nvPr/>
          </p:nvSpPr>
          <p:spPr bwMode="auto">
            <a:xfrm>
              <a:off x="5214"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0" name="Freeform 17">
              <a:extLst>
                <a:ext uri="{FF2B5EF4-FFF2-40B4-BE49-F238E27FC236}">
                  <a16:creationId xmlns:a16="http://schemas.microsoft.com/office/drawing/2014/main" id="{0051E21E-F922-4D20-BC8B-5E971296C212}"/>
                </a:ext>
              </a:extLst>
            </p:cNvPr>
            <p:cNvSpPr>
              <a:spLocks/>
            </p:cNvSpPr>
            <p:nvPr/>
          </p:nvSpPr>
          <p:spPr bwMode="auto">
            <a:xfrm>
              <a:off x="5239" y="225"/>
              <a:ext cx="24" cy="36"/>
            </a:xfrm>
            <a:custGeom>
              <a:avLst/>
              <a:gdLst>
                <a:gd name="T0" fmla="*/ 24 w 24"/>
                <a:gd name="T1" fmla="*/ 0 h 36"/>
                <a:gd name="T2" fmla="*/ 24 w 24"/>
                <a:gd name="T3" fmla="*/ 5 h 36"/>
                <a:gd name="T4" fmla="*/ 16 w 24"/>
                <a:gd name="T5" fmla="*/ 5 h 36"/>
                <a:gd name="T6" fmla="*/ 16 w 24"/>
                <a:gd name="T7" fmla="*/ 36 h 36"/>
                <a:gd name="T8" fmla="*/ 8 w 24"/>
                <a:gd name="T9" fmla="*/ 36 h 36"/>
                <a:gd name="T10" fmla="*/ 8 w 24"/>
                <a:gd name="T11" fmla="*/ 5 h 36"/>
                <a:gd name="T12" fmla="*/ 0 w 24"/>
                <a:gd name="T13" fmla="*/ 5 h 36"/>
                <a:gd name="T14" fmla="*/ 0 w 24"/>
                <a:gd name="T15" fmla="*/ 0 h 36"/>
                <a:gd name="T16" fmla="*/ 2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0"/>
                  </a:moveTo>
                  <a:lnTo>
                    <a:pt x="24" y="5"/>
                  </a:lnTo>
                  <a:lnTo>
                    <a:pt x="16" y="5"/>
                  </a:lnTo>
                  <a:lnTo>
                    <a:pt x="16" y="36"/>
                  </a:lnTo>
                  <a:lnTo>
                    <a:pt x="8" y="36"/>
                  </a:lnTo>
                  <a:lnTo>
                    <a:pt x="8" y="5"/>
                  </a:lnTo>
                  <a:lnTo>
                    <a:pt x="0" y="5"/>
                  </a:lnTo>
                  <a:lnTo>
                    <a:pt x="0" y="0"/>
                  </a:lnTo>
                  <a:lnTo>
                    <a:pt x="24"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1" name="Freeform 18">
              <a:extLst>
                <a:ext uri="{FF2B5EF4-FFF2-40B4-BE49-F238E27FC236}">
                  <a16:creationId xmlns:a16="http://schemas.microsoft.com/office/drawing/2014/main" id="{79DD786D-9BBE-47C1-BAD3-8717BD9A9606}"/>
                </a:ext>
              </a:extLst>
            </p:cNvPr>
            <p:cNvSpPr>
              <a:spLocks noEditPoints="1"/>
            </p:cNvSpPr>
            <p:nvPr/>
          </p:nvSpPr>
          <p:spPr bwMode="auto">
            <a:xfrm>
              <a:off x="5267" y="225"/>
              <a:ext cx="22" cy="36"/>
            </a:xfrm>
            <a:custGeom>
              <a:avLst/>
              <a:gdLst>
                <a:gd name="T0" fmla="*/ 7 w 21"/>
                <a:gd name="T1" fmla="*/ 33 h 33"/>
                <a:gd name="T2" fmla="*/ 0 w 21"/>
                <a:gd name="T3" fmla="*/ 33 h 33"/>
                <a:gd name="T4" fmla="*/ 0 w 21"/>
                <a:gd name="T5" fmla="*/ 0 h 33"/>
                <a:gd name="T6" fmla="*/ 13 w 21"/>
                <a:gd name="T7" fmla="*/ 0 h 33"/>
                <a:gd name="T8" fmla="*/ 21 w 21"/>
                <a:gd name="T9" fmla="*/ 8 h 33"/>
                <a:gd name="T10" fmla="*/ 14 w 21"/>
                <a:gd name="T11" fmla="*/ 16 h 33"/>
                <a:gd name="T12" fmla="*/ 14 w 21"/>
                <a:gd name="T13" fmla="*/ 17 h 33"/>
                <a:gd name="T14" fmla="*/ 20 w 21"/>
                <a:gd name="T15" fmla="*/ 23 h 33"/>
                <a:gd name="T16" fmla="*/ 21 w 21"/>
                <a:gd name="T17" fmla="*/ 33 h 33"/>
                <a:gd name="T18" fmla="*/ 14 w 21"/>
                <a:gd name="T19" fmla="*/ 33 h 33"/>
                <a:gd name="T20" fmla="*/ 14 w 21"/>
                <a:gd name="T21" fmla="*/ 26 h 33"/>
                <a:gd name="T22" fmla="*/ 9 w 21"/>
                <a:gd name="T23" fmla="*/ 19 h 33"/>
                <a:gd name="T24" fmla="*/ 7 w 21"/>
                <a:gd name="T25" fmla="*/ 19 h 33"/>
                <a:gd name="T26" fmla="*/ 7 w 21"/>
                <a:gd name="T27" fmla="*/ 33 h 33"/>
                <a:gd name="T28" fmla="*/ 7 w 21"/>
                <a:gd name="T29" fmla="*/ 14 h 33"/>
                <a:gd name="T30" fmla="*/ 10 w 21"/>
                <a:gd name="T31" fmla="*/ 14 h 33"/>
                <a:gd name="T32" fmla="*/ 14 w 21"/>
                <a:gd name="T33" fmla="*/ 9 h 33"/>
                <a:gd name="T34" fmla="*/ 10 w 21"/>
                <a:gd name="T35" fmla="*/ 5 h 33"/>
                <a:gd name="T36" fmla="*/ 7 w 21"/>
                <a:gd name="T37" fmla="*/ 5 h 33"/>
                <a:gd name="T38" fmla="*/ 7 w 21"/>
                <a:gd name="T3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3">
                  <a:moveTo>
                    <a:pt x="7" y="33"/>
                  </a:moveTo>
                  <a:cubicBezTo>
                    <a:pt x="0" y="33"/>
                    <a:pt x="0" y="33"/>
                    <a:pt x="0" y="33"/>
                  </a:cubicBezTo>
                  <a:cubicBezTo>
                    <a:pt x="0" y="0"/>
                    <a:pt x="0" y="0"/>
                    <a:pt x="0" y="0"/>
                  </a:cubicBezTo>
                  <a:cubicBezTo>
                    <a:pt x="13" y="0"/>
                    <a:pt x="13" y="0"/>
                    <a:pt x="13" y="0"/>
                  </a:cubicBezTo>
                  <a:cubicBezTo>
                    <a:pt x="18" y="0"/>
                    <a:pt x="21" y="3"/>
                    <a:pt x="21" y="8"/>
                  </a:cubicBezTo>
                  <a:cubicBezTo>
                    <a:pt x="21" y="13"/>
                    <a:pt x="19" y="16"/>
                    <a:pt x="14" y="16"/>
                  </a:cubicBezTo>
                  <a:cubicBezTo>
                    <a:pt x="14" y="17"/>
                    <a:pt x="14" y="17"/>
                    <a:pt x="14" y="17"/>
                  </a:cubicBezTo>
                  <a:cubicBezTo>
                    <a:pt x="16" y="17"/>
                    <a:pt x="20" y="17"/>
                    <a:pt x="20" y="23"/>
                  </a:cubicBezTo>
                  <a:cubicBezTo>
                    <a:pt x="20" y="25"/>
                    <a:pt x="21" y="31"/>
                    <a:pt x="21" y="33"/>
                  </a:cubicBezTo>
                  <a:cubicBezTo>
                    <a:pt x="14" y="33"/>
                    <a:pt x="14" y="33"/>
                    <a:pt x="14" y="33"/>
                  </a:cubicBezTo>
                  <a:cubicBezTo>
                    <a:pt x="14" y="31"/>
                    <a:pt x="14" y="29"/>
                    <a:pt x="14" y="26"/>
                  </a:cubicBezTo>
                  <a:cubicBezTo>
                    <a:pt x="14" y="22"/>
                    <a:pt x="14" y="19"/>
                    <a:pt x="9" y="19"/>
                  </a:cubicBezTo>
                  <a:cubicBezTo>
                    <a:pt x="7" y="19"/>
                    <a:pt x="7" y="19"/>
                    <a:pt x="7" y="19"/>
                  </a:cubicBezTo>
                  <a:lnTo>
                    <a:pt x="7" y="33"/>
                  </a:lnTo>
                  <a:close/>
                  <a:moveTo>
                    <a:pt x="7" y="14"/>
                  </a:moveTo>
                  <a:cubicBezTo>
                    <a:pt x="10" y="14"/>
                    <a:pt x="10" y="14"/>
                    <a:pt x="10" y="14"/>
                  </a:cubicBezTo>
                  <a:cubicBezTo>
                    <a:pt x="13" y="14"/>
                    <a:pt x="14" y="11"/>
                    <a:pt x="14" y="9"/>
                  </a:cubicBezTo>
                  <a:cubicBezTo>
                    <a:pt x="14" y="6"/>
                    <a:pt x="12" y="5"/>
                    <a:pt x="10" y="5"/>
                  </a:cubicBezTo>
                  <a:cubicBezTo>
                    <a:pt x="7" y="5"/>
                    <a:pt x="7" y="5"/>
                    <a:pt x="7" y="5"/>
                  </a:cubicBezTo>
                  <a:lnTo>
                    <a:pt x="7"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2" name="Freeform 19">
              <a:extLst>
                <a:ext uri="{FF2B5EF4-FFF2-40B4-BE49-F238E27FC236}">
                  <a16:creationId xmlns:a16="http://schemas.microsoft.com/office/drawing/2014/main" id="{07BDC4A1-6DF3-4DBE-A9FD-89400B2B975B}"/>
                </a:ext>
              </a:extLst>
            </p:cNvPr>
            <p:cNvSpPr>
              <a:spLocks noEditPoints="1"/>
            </p:cNvSpPr>
            <p:nvPr/>
          </p:nvSpPr>
          <p:spPr bwMode="auto">
            <a:xfrm>
              <a:off x="5293" y="224"/>
              <a:ext cx="25" cy="37"/>
            </a:xfrm>
            <a:custGeom>
              <a:avLst/>
              <a:gdLst>
                <a:gd name="T0" fmla="*/ 0 w 23"/>
                <a:gd name="T1" fmla="*/ 17 h 34"/>
                <a:gd name="T2" fmla="*/ 12 w 23"/>
                <a:gd name="T3" fmla="*/ 0 h 34"/>
                <a:gd name="T4" fmla="*/ 23 w 23"/>
                <a:gd name="T5" fmla="*/ 17 h 34"/>
                <a:gd name="T6" fmla="*/ 12 w 23"/>
                <a:gd name="T7" fmla="*/ 34 h 34"/>
                <a:gd name="T8" fmla="*/ 0 w 23"/>
                <a:gd name="T9" fmla="*/ 17 h 34"/>
                <a:gd name="T10" fmla="*/ 16 w 23"/>
                <a:gd name="T11" fmla="*/ 17 h 34"/>
                <a:gd name="T12" fmla="*/ 12 w 23"/>
                <a:gd name="T13" fmla="*/ 5 h 34"/>
                <a:gd name="T14" fmla="*/ 7 w 23"/>
                <a:gd name="T15" fmla="*/ 17 h 34"/>
                <a:gd name="T16" fmla="*/ 12 w 23"/>
                <a:gd name="T17" fmla="*/ 29 h 34"/>
                <a:gd name="T18" fmla="*/ 16 w 23"/>
                <a:gd name="T1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4">
                  <a:moveTo>
                    <a:pt x="0" y="17"/>
                  </a:moveTo>
                  <a:cubicBezTo>
                    <a:pt x="0" y="8"/>
                    <a:pt x="0" y="0"/>
                    <a:pt x="12" y="0"/>
                  </a:cubicBezTo>
                  <a:cubicBezTo>
                    <a:pt x="23" y="0"/>
                    <a:pt x="23" y="8"/>
                    <a:pt x="23" y="17"/>
                  </a:cubicBezTo>
                  <a:cubicBezTo>
                    <a:pt x="23" y="26"/>
                    <a:pt x="23" y="34"/>
                    <a:pt x="12" y="34"/>
                  </a:cubicBezTo>
                  <a:cubicBezTo>
                    <a:pt x="0" y="34"/>
                    <a:pt x="0" y="26"/>
                    <a:pt x="0" y="17"/>
                  </a:cubicBezTo>
                  <a:close/>
                  <a:moveTo>
                    <a:pt x="16" y="17"/>
                  </a:moveTo>
                  <a:cubicBezTo>
                    <a:pt x="16" y="9"/>
                    <a:pt x="16" y="5"/>
                    <a:pt x="12" y="5"/>
                  </a:cubicBezTo>
                  <a:cubicBezTo>
                    <a:pt x="8" y="5"/>
                    <a:pt x="7" y="9"/>
                    <a:pt x="7" y="17"/>
                  </a:cubicBezTo>
                  <a:cubicBezTo>
                    <a:pt x="7" y="26"/>
                    <a:pt x="8" y="29"/>
                    <a:pt x="12" y="29"/>
                  </a:cubicBezTo>
                  <a:cubicBezTo>
                    <a:pt x="16" y="29"/>
                    <a:pt x="16" y="26"/>
                    <a:pt x="16"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3" name="Rectangle 20">
              <a:extLst>
                <a:ext uri="{FF2B5EF4-FFF2-40B4-BE49-F238E27FC236}">
                  <a16:creationId xmlns:a16="http://schemas.microsoft.com/office/drawing/2014/main" id="{87BF760B-F544-46D5-B7B8-4D2F75E925A3}"/>
                </a:ext>
              </a:extLst>
            </p:cNvPr>
            <p:cNvSpPr>
              <a:spLocks noChangeArrowheads="1"/>
            </p:cNvSpPr>
            <p:nvPr/>
          </p:nvSpPr>
          <p:spPr bwMode="auto">
            <a:xfrm>
              <a:off x="5323" y="244"/>
              <a:ext cx="12" cy="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4" name="Freeform 21">
              <a:extLst>
                <a:ext uri="{FF2B5EF4-FFF2-40B4-BE49-F238E27FC236}">
                  <a16:creationId xmlns:a16="http://schemas.microsoft.com/office/drawing/2014/main" id="{0E3DE60B-82A5-4DA8-9829-F7F135DE58C1}"/>
                </a:ext>
              </a:extLst>
            </p:cNvPr>
            <p:cNvSpPr>
              <a:spLocks/>
            </p:cNvSpPr>
            <p:nvPr/>
          </p:nvSpPr>
          <p:spPr bwMode="auto">
            <a:xfrm>
              <a:off x="5340" y="225"/>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7 h 36"/>
                <a:gd name="T20" fmla="*/ 28 w 35"/>
                <a:gd name="T21" fmla="*/ 7 h 36"/>
                <a:gd name="T22" fmla="*/ 21 w 35"/>
                <a:gd name="T23" fmla="*/ 36 h 36"/>
                <a:gd name="T24" fmla="*/ 14 w 35"/>
                <a:gd name="T25" fmla="*/ 36 h 36"/>
                <a:gd name="T26" fmla="*/ 8 w 35"/>
                <a:gd name="T27" fmla="*/ 7 h 36"/>
                <a:gd name="T28" fmla="*/ 8 w 35"/>
                <a:gd name="T29" fmla="*/ 7 h 36"/>
                <a:gd name="T30" fmla="*/ 8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7"/>
                  </a:lnTo>
                  <a:lnTo>
                    <a:pt x="28" y="7"/>
                  </a:lnTo>
                  <a:lnTo>
                    <a:pt x="21" y="36"/>
                  </a:lnTo>
                  <a:lnTo>
                    <a:pt x="14" y="36"/>
                  </a:lnTo>
                  <a:lnTo>
                    <a:pt x="8" y="7"/>
                  </a:lnTo>
                  <a:lnTo>
                    <a:pt x="8" y="7"/>
                  </a:lnTo>
                  <a:lnTo>
                    <a:pt x="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5" name="Freeform 22">
              <a:extLst>
                <a:ext uri="{FF2B5EF4-FFF2-40B4-BE49-F238E27FC236}">
                  <a16:creationId xmlns:a16="http://schemas.microsoft.com/office/drawing/2014/main" id="{86BBE413-5BB8-421C-BEB7-939E43DCADB1}"/>
                </a:ext>
              </a:extLst>
            </p:cNvPr>
            <p:cNvSpPr>
              <a:spLocks/>
            </p:cNvSpPr>
            <p:nvPr/>
          </p:nvSpPr>
          <p:spPr bwMode="auto">
            <a:xfrm>
              <a:off x="5382" y="225"/>
              <a:ext cx="19" cy="36"/>
            </a:xfrm>
            <a:custGeom>
              <a:avLst/>
              <a:gdLst>
                <a:gd name="T0" fmla="*/ 0 w 19"/>
                <a:gd name="T1" fmla="*/ 36 h 36"/>
                <a:gd name="T2" fmla="*/ 0 w 19"/>
                <a:gd name="T3" fmla="*/ 0 h 36"/>
                <a:gd name="T4" fmla="*/ 19 w 19"/>
                <a:gd name="T5" fmla="*/ 0 h 36"/>
                <a:gd name="T6" fmla="*/ 19 w 19"/>
                <a:gd name="T7" fmla="*/ 5 h 36"/>
                <a:gd name="T8" fmla="*/ 7 w 19"/>
                <a:gd name="T9" fmla="*/ 5 h 36"/>
                <a:gd name="T10" fmla="*/ 7 w 19"/>
                <a:gd name="T11" fmla="*/ 14 h 36"/>
                <a:gd name="T12" fmla="*/ 18 w 19"/>
                <a:gd name="T13" fmla="*/ 14 h 36"/>
                <a:gd name="T14" fmla="*/ 18 w 19"/>
                <a:gd name="T15" fmla="*/ 19 h 36"/>
                <a:gd name="T16" fmla="*/ 7 w 19"/>
                <a:gd name="T17" fmla="*/ 19 h 36"/>
                <a:gd name="T18" fmla="*/ 7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7" y="5"/>
                  </a:lnTo>
                  <a:lnTo>
                    <a:pt x="7" y="14"/>
                  </a:lnTo>
                  <a:lnTo>
                    <a:pt x="18" y="14"/>
                  </a:lnTo>
                  <a:lnTo>
                    <a:pt x="18" y="19"/>
                  </a:lnTo>
                  <a:lnTo>
                    <a:pt x="7" y="19"/>
                  </a:lnTo>
                  <a:lnTo>
                    <a:pt x="7"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6" name="Freeform 23">
              <a:extLst>
                <a:ext uri="{FF2B5EF4-FFF2-40B4-BE49-F238E27FC236}">
                  <a16:creationId xmlns:a16="http://schemas.microsoft.com/office/drawing/2014/main" id="{F61FECE7-4F20-43F6-AD16-18AFEDF2AE08}"/>
                </a:ext>
              </a:extLst>
            </p:cNvPr>
            <p:cNvSpPr>
              <a:spLocks/>
            </p:cNvSpPr>
            <p:nvPr/>
          </p:nvSpPr>
          <p:spPr bwMode="auto">
            <a:xfrm>
              <a:off x="5405" y="224"/>
              <a:ext cx="24" cy="37"/>
            </a:xfrm>
            <a:custGeom>
              <a:avLst/>
              <a:gdLst>
                <a:gd name="T0" fmla="*/ 0 w 22"/>
                <a:gd name="T1" fmla="*/ 17 h 34"/>
                <a:gd name="T2" fmla="*/ 12 w 22"/>
                <a:gd name="T3" fmla="*/ 0 h 34"/>
                <a:gd name="T4" fmla="*/ 22 w 22"/>
                <a:gd name="T5" fmla="*/ 11 h 34"/>
                <a:gd name="T6" fmla="*/ 15 w 22"/>
                <a:gd name="T7" fmla="*/ 11 h 34"/>
                <a:gd name="T8" fmla="*/ 12 w 22"/>
                <a:gd name="T9" fmla="*/ 5 h 34"/>
                <a:gd name="T10" fmla="*/ 8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2" y="11"/>
                  </a:cubicBezTo>
                  <a:cubicBezTo>
                    <a:pt x="15" y="11"/>
                    <a:pt x="15" y="11"/>
                    <a:pt x="15" y="11"/>
                  </a:cubicBezTo>
                  <a:cubicBezTo>
                    <a:pt x="15" y="7"/>
                    <a:pt x="14" y="5"/>
                    <a:pt x="12" y="5"/>
                  </a:cubicBezTo>
                  <a:cubicBezTo>
                    <a:pt x="8" y="5"/>
                    <a:pt x="8" y="9"/>
                    <a:pt x="8" y="17"/>
                  </a:cubicBezTo>
                  <a:cubicBezTo>
                    <a:pt x="8"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7" name="Freeform 24">
              <a:extLst>
                <a:ext uri="{FF2B5EF4-FFF2-40B4-BE49-F238E27FC236}">
                  <a16:creationId xmlns:a16="http://schemas.microsoft.com/office/drawing/2014/main" id="{027C0E43-EBD2-4381-9C3E-762012468BC0}"/>
                </a:ext>
              </a:extLst>
            </p:cNvPr>
            <p:cNvSpPr>
              <a:spLocks/>
            </p:cNvSpPr>
            <p:nvPr/>
          </p:nvSpPr>
          <p:spPr bwMode="auto">
            <a:xfrm>
              <a:off x="5434" y="225"/>
              <a:ext cx="23" cy="36"/>
            </a:xfrm>
            <a:custGeom>
              <a:avLst/>
              <a:gdLst>
                <a:gd name="T0" fmla="*/ 16 w 23"/>
                <a:gd name="T1" fmla="*/ 14 h 36"/>
                <a:gd name="T2" fmla="*/ 16 w 23"/>
                <a:gd name="T3" fmla="*/ 0 h 36"/>
                <a:gd name="T4" fmla="*/ 23 w 23"/>
                <a:gd name="T5" fmla="*/ 0 h 36"/>
                <a:gd name="T6" fmla="*/ 23 w 23"/>
                <a:gd name="T7" fmla="*/ 36 h 36"/>
                <a:gd name="T8" fmla="*/ 16 w 23"/>
                <a:gd name="T9" fmla="*/ 36 h 36"/>
                <a:gd name="T10" fmla="*/ 16 w 23"/>
                <a:gd name="T11" fmla="*/ 19 h 36"/>
                <a:gd name="T12" fmla="*/ 7 w 23"/>
                <a:gd name="T13" fmla="*/ 19 h 36"/>
                <a:gd name="T14" fmla="*/ 7 w 23"/>
                <a:gd name="T15" fmla="*/ 36 h 36"/>
                <a:gd name="T16" fmla="*/ 0 w 23"/>
                <a:gd name="T17" fmla="*/ 36 h 36"/>
                <a:gd name="T18" fmla="*/ 0 w 23"/>
                <a:gd name="T19" fmla="*/ 0 h 36"/>
                <a:gd name="T20" fmla="*/ 7 w 23"/>
                <a:gd name="T21" fmla="*/ 0 h 36"/>
                <a:gd name="T22" fmla="*/ 7 w 23"/>
                <a:gd name="T23" fmla="*/ 14 h 36"/>
                <a:gd name="T24" fmla="*/ 16 w 23"/>
                <a:gd name="T2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16" y="14"/>
                  </a:moveTo>
                  <a:lnTo>
                    <a:pt x="16" y="0"/>
                  </a:lnTo>
                  <a:lnTo>
                    <a:pt x="23" y="0"/>
                  </a:lnTo>
                  <a:lnTo>
                    <a:pt x="23" y="36"/>
                  </a:lnTo>
                  <a:lnTo>
                    <a:pt x="16" y="36"/>
                  </a:lnTo>
                  <a:lnTo>
                    <a:pt x="16" y="19"/>
                  </a:lnTo>
                  <a:lnTo>
                    <a:pt x="7" y="19"/>
                  </a:lnTo>
                  <a:lnTo>
                    <a:pt x="7" y="36"/>
                  </a:lnTo>
                  <a:lnTo>
                    <a:pt x="0" y="36"/>
                  </a:lnTo>
                  <a:lnTo>
                    <a:pt x="0" y="0"/>
                  </a:lnTo>
                  <a:lnTo>
                    <a:pt x="7" y="0"/>
                  </a:lnTo>
                  <a:lnTo>
                    <a:pt x="7" y="14"/>
                  </a:lnTo>
                  <a:lnTo>
                    <a:pt x="16"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8" name="Freeform 25">
              <a:extLst>
                <a:ext uri="{FF2B5EF4-FFF2-40B4-BE49-F238E27FC236}">
                  <a16:creationId xmlns:a16="http://schemas.microsoft.com/office/drawing/2014/main" id="{293C20E1-824C-4919-8F25-620E8A695739}"/>
                </a:ext>
              </a:extLst>
            </p:cNvPr>
            <p:cNvSpPr>
              <a:spLocks noEditPoints="1"/>
            </p:cNvSpPr>
            <p:nvPr/>
          </p:nvSpPr>
          <p:spPr bwMode="auto">
            <a:xfrm>
              <a:off x="5460" y="225"/>
              <a:ext cx="30" cy="36"/>
            </a:xfrm>
            <a:custGeom>
              <a:avLst/>
              <a:gdLst>
                <a:gd name="T0" fmla="*/ 0 w 30"/>
                <a:gd name="T1" fmla="*/ 36 h 36"/>
                <a:gd name="T2" fmla="*/ 10 w 30"/>
                <a:gd name="T3" fmla="*/ 0 h 36"/>
                <a:gd name="T4" fmla="*/ 21 w 30"/>
                <a:gd name="T5" fmla="*/ 0 h 36"/>
                <a:gd name="T6" fmla="*/ 30 w 30"/>
                <a:gd name="T7" fmla="*/ 36 h 36"/>
                <a:gd name="T8" fmla="*/ 22 w 30"/>
                <a:gd name="T9" fmla="*/ 36 h 36"/>
                <a:gd name="T10" fmla="*/ 20 w 30"/>
                <a:gd name="T11" fmla="*/ 27 h 36"/>
                <a:gd name="T12" fmla="*/ 10 w 30"/>
                <a:gd name="T13" fmla="*/ 27 h 36"/>
                <a:gd name="T14" fmla="*/ 8 w 30"/>
                <a:gd name="T15" fmla="*/ 36 h 36"/>
                <a:gd name="T16" fmla="*/ 0 w 30"/>
                <a:gd name="T17" fmla="*/ 36 h 36"/>
                <a:gd name="T18" fmla="*/ 15 w 30"/>
                <a:gd name="T19" fmla="*/ 6 h 36"/>
                <a:gd name="T20" fmla="*/ 14 w 30"/>
                <a:gd name="T21" fmla="*/ 6 h 36"/>
                <a:gd name="T22" fmla="*/ 11 w 30"/>
                <a:gd name="T23" fmla="*/ 21 h 36"/>
                <a:gd name="T24" fmla="*/ 19 w 30"/>
                <a:gd name="T25" fmla="*/ 21 h 36"/>
                <a:gd name="T26" fmla="*/ 15 w 30"/>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0" y="36"/>
                  </a:moveTo>
                  <a:lnTo>
                    <a:pt x="10" y="0"/>
                  </a:lnTo>
                  <a:lnTo>
                    <a:pt x="21" y="0"/>
                  </a:lnTo>
                  <a:lnTo>
                    <a:pt x="30" y="36"/>
                  </a:lnTo>
                  <a:lnTo>
                    <a:pt x="22" y="36"/>
                  </a:lnTo>
                  <a:lnTo>
                    <a:pt x="20" y="27"/>
                  </a:lnTo>
                  <a:lnTo>
                    <a:pt x="10" y="27"/>
                  </a:lnTo>
                  <a:lnTo>
                    <a:pt x="8" y="36"/>
                  </a:lnTo>
                  <a:lnTo>
                    <a:pt x="0" y="36"/>
                  </a:lnTo>
                  <a:close/>
                  <a:moveTo>
                    <a:pt x="15" y="6"/>
                  </a:moveTo>
                  <a:lnTo>
                    <a:pt x="14" y="6"/>
                  </a:lnTo>
                  <a:lnTo>
                    <a:pt x="11" y="21"/>
                  </a:lnTo>
                  <a:lnTo>
                    <a:pt x="19" y="21"/>
                  </a:lnTo>
                  <a:lnTo>
                    <a:pt x="15" y="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19" name="Freeform 26">
              <a:extLst>
                <a:ext uri="{FF2B5EF4-FFF2-40B4-BE49-F238E27FC236}">
                  <a16:creationId xmlns:a16="http://schemas.microsoft.com/office/drawing/2014/main" id="{9714ECD3-F17B-4BEC-82D4-FB490A6D74BE}"/>
                </a:ext>
              </a:extLst>
            </p:cNvPr>
            <p:cNvSpPr>
              <a:spLocks/>
            </p:cNvSpPr>
            <p:nvPr/>
          </p:nvSpPr>
          <p:spPr bwMode="auto">
            <a:xfrm>
              <a:off x="5494" y="225"/>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6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6"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20" name="Rectangle 27">
              <a:extLst>
                <a:ext uri="{FF2B5EF4-FFF2-40B4-BE49-F238E27FC236}">
                  <a16:creationId xmlns:a16="http://schemas.microsoft.com/office/drawing/2014/main" id="{DA13782A-F177-4AF7-B1C7-B619C375F701}"/>
                </a:ext>
              </a:extLst>
            </p:cNvPr>
            <p:cNvSpPr>
              <a:spLocks noChangeArrowheads="1"/>
            </p:cNvSpPr>
            <p:nvPr/>
          </p:nvSpPr>
          <p:spPr bwMode="auto">
            <a:xfrm>
              <a:off x="5527" y="225"/>
              <a:ext cx="7" cy="3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21" name="Freeform 28">
              <a:extLst>
                <a:ext uri="{FF2B5EF4-FFF2-40B4-BE49-F238E27FC236}">
                  <a16:creationId xmlns:a16="http://schemas.microsoft.com/office/drawing/2014/main" id="{67CD3325-B013-468C-AE96-E84A24800ABC}"/>
                </a:ext>
              </a:extLst>
            </p:cNvPr>
            <p:cNvSpPr>
              <a:spLocks/>
            </p:cNvSpPr>
            <p:nvPr/>
          </p:nvSpPr>
          <p:spPr bwMode="auto">
            <a:xfrm>
              <a:off x="5539"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22" name="Freeform 29">
              <a:extLst>
                <a:ext uri="{FF2B5EF4-FFF2-40B4-BE49-F238E27FC236}">
                  <a16:creationId xmlns:a16="http://schemas.microsoft.com/office/drawing/2014/main" id="{522BB67E-9067-49AF-BE7C-7C4175776722}"/>
                </a:ext>
              </a:extLst>
            </p:cNvPr>
            <p:cNvSpPr>
              <a:spLocks/>
            </p:cNvSpPr>
            <p:nvPr/>
          </p:nvSpPr>
          <p:spPr bwMode="auto">
            <a:xfrm>
              <a:off x="5566" y="224"/>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5 w 22"/>
                <a:gd name="T17" fmla="*/ 10 h 34"/>
                <a:gd name="T18" fmla="*/ 11 w 22"/>
                <a:gd name="T19" fmla="*/ 5 h 34"/>
                <a:gd name="T20" fmla="*/ 8 w 22"/>
                <a:gd name="T21" fmla="*/ 9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4" y="29"/>
                    <a:pt x="15" y="28"/>
                    <a:pt x="15" y="26"/>
                  </a:cubicBezTo>
                  <a:cubicBezTo>
                    <a:pt x="15" y="20"/>
                    <a:pt x="1" y="19"/>
                    <a:pt x="1" y="9"/>
                  </a:cubicBezTo>
                  <a:cubicBezTo>
                    <a:pt x="1" y="4"/>
                    <a:pt x="3" y="0"/>
                    <a:pt x="12" y="0"/>
                  </a:cubicBezTo>
                  <a:cubicBezTo>
                    <a:pt x="18" y="0"/>
                    <a:pt x="22" y="3"/>
                    <a:pt x="21" y="10"/>
                  </a:cubicBezTo>
                  <a:cubicBezTo>
                    <a:pt x="15" y="10"/>
                    <a:pt x="15" y="10"/>
                    <a:pt x="15" y="10"/>
                  </a:cubicBezTo>
                  <a:cubicBezTo>
                    <a:pt x="15" y="8"/>
                    <a:pt x="14" y="5"/>
                    <a:pt x="11" y="5"/>
                  </a:cubicBezTo>
                  <a:cubicBezTo>
                    <a:pt x="9" y="5"/>
                    <a:pt x="8" y="6"/>
                    <a:pt x="8" y="9"/>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123" name="Freeform 30">
              <a:extLst>
                <a:ext uri="{FF2B5EF4-FFF2-40B4-BE49-F238E27FC236}">
                  <a16:creationId xmlns:a16="http://schemas.microsoft.com/office/drawing/2014/main" id="{6D433708-AF6D-41C5-A3CD-0177C998DC67}"/>
                </a:ext>
              </a:extLst>
            </p:cNvPr>
            <p:cNvSpPr>
              <a:spLocks noEditPoints="1"/>
            </p:cNvSpPr>
            <p:nvPr/>
          </p:nvSpPr>
          <p:spPr bwMode="auto">
            <a:xfrm>
              <a:off x="4724" y="148"/>
              <a:ext cx="358" cy="138"/>
            </a:xfrm>
            <a:custGeom>
              <a:avLst/>
              <a:gdLst>
                <a:gd name="T0" fmla="*/ 60 w 336"/>
                <a:gd name="T1" fmla="*/ 44 h 126"/>
                <a:gd name="T2" fmla="*/ 71 w 336"/>
                <a:gd name="T3" fmla="*/ 55 h 126"/>
                <a:gd name="T4" fmla="*/ 59 w 336"/>
                <a:gd name="T5" fmla="*/ 50 h 126"/>
                <a:gd name="T6" fmla="*/ 72 w 336"/>
                <a:gd name="T7" fmla="*/ 68 h 126"/>
                <a:gd name="T8" fmla="*/ 46 w 336"/>
                <a:gd name="T9" fmla="*/ 71 h 126"/>
                <a:gd name="T10" fmla="*/ 56 w 336"/>
                <a:gd name="T11" fmla="*/ 72 h 126"/>
                <a:gd name="T12" fmla="*/ 63 w 336"/>
                <a:gd name="T13" fmla="*/ 70 h 126"/>
                <a:gd name="T14" fmla="*/ 47 w 336"/>
                <a:gd name="T15" fmla="*/ 49 h 126"/>
                <a:gd name="T16" fmla="*/ 280 w 336"/>
                <a:gd name="T17" fmla="*/ 81 h 126"/>
                <a:gd name="T18" fmla="*/ 267 w 336"/>
                <a:gd name="T19" fmla="*/ 70 h 126"/>
                <a:gd name="T20" fmla="*/ 279 w 336"/>
                <a:gd name="T21" fmla="*/ 44 h 126"/>
                <a:gd name="T22" fmla="*/ 292 w 336"/>
                <a:gd name="T23" fmla="*/ 55 h 126"/>
                <a:gd name="T24" fmla="*/ 283 w 336"/>
                <a:gd name="T25" fmla="*/ 54 h 126"/>
                <a:gd name="T26" fmla="*/ 279 w 336"/>
                <a:gd name="T27" fmla="*/ 50 h 126"/>
                <a:gd name="T28" fmla="*/ 276 w 336"/>
                <a:gd name="T29" fmla="*/ 70 h 126"/>
                <a:gd name="T30" fmla="*/ 283 w 336"/>
                <a:gd name="T31" fmla="*/ 72 h 126"/>
                <a:gd name="T32" fmla="*/ 279 w 336"/>
                <a:gd name="T33" fmla="*/ 66 h 126"/>
                <a:gd name="T34" fmla="*/ 292 w 336"/>
                <a:gd name="T35" fmla="*/ 70 h 126"/>
                <a:gd name="T36" fmla="*/ 334 w 336"/>
                <a:gd name="T37" fmla="*/ 34 h 126"/>
                <a:gd name="T38" fmla="*/ 92 w 336"/>
                <a:gd name="T39" fmla="*/ 49 h 126"/>
                <a:gd name="T40" fmla="*/ 84 w 336"/>
                <a:gd name="T41" fmla="*/ 45 h 126"/>
                <a:gd name="T42" fmla="*/ 96 w 336"/>
                <a:gd name="T43" fmla="*/ 80 h 126"/>
                <a:gd name="T44" fmla="*/ 143 w 336"/>
                <a:gd name="T45" fmla="*/ 49 h 126"/>
                <a:gd name="T46" fmla="*/ 122 w 336"/>
                <a:gd name="T47" fmla="*/ 49 h 126"/>
                <a:gd name="T48" fmla="*/ 113 w 336"/>
                <a:gd name="T49" fmla="*/ 80 h 126"/>
                <a:gd name="T50" fmla="*/ 132 w 336"/>
                <a:gd name="T51" fmla="*/ 71 h 126"/>
                <a:gd name="T52" fmla="*/ 151 w 336"/>
                <a:gd name="T53" fmla="*/ 45 h 126"/>
                <a:gd name="T54" fmla="*/ 186 w 336"/>
                <a:gd name="T55" fmla="*/ 73 h 126"/>
                <a:gd name="T56" fmla="*/ 160 w 336"/>
                <a:gd name="T57" fmla="*/ 68 h 126"/>
                <a:gd name="T58" fmla="*/ 173 w 336"/>
                <a:gd name="T59" fmla="*/ 75 h 126"/>
                <a:gd name="T60" fmla="*/ 161 w 336"/>
                <a:gd name="T61" fmla="*/ 56 h 126"/>
                <a:gd name="T62" fmla="*/ 183 w 336"/>
                <a:gd name="T63" fmla="*/ 47 h 126"/>
                <a:gd name="T64" fmla="*/ 176 w 336"/>
                <a:gd name="T65" fmla="*/ 55 h 126"/>
                <a:gd name="T66" fmla="*/ 170 w 336"/>
                <a:gd name="T67" fmla="*/ 52 h 126"/>
                <a:gd name="T68" fmla="*/ 186 w 336"/>
                <a:gd name="T69" fmla="*/ 73 h 126"/>
                <a:gd name="T70" fmla="*/ 206 w 336"/>
                <a:gd name="T71" fmla="*/ 81 h 126"/>
                <a:gd name="T72" fmla="*/ 194 w 336"/>
                <a:gd name="T73" fmla="*/ 45 h 126"/>
                <a:gd name="T74" fmla="*/ 203 w 336"/>
                <a:gd name="T75" fmla="*/ 72 h 126"/>
                <a:gd name="T76" fmla="*/ 209 w 336"/>
                <a:gd name="T77" fmla="*/ 71 h 126"/>
                <a:gd name="T78" fmla="*/ 219 w 336"/>
                <a:gd name="T79" fmla="*/ 70 h 126"/>
                <a:gd name="T80" fmla="*/ 237 w 336"/>
                <a:gd name="T81" fmla="*/ 52 h 126"/>
                <a:gd name="T82" fmla="*/ 228 w 336"/>
                <a:gd name="T83" fmla="*/ 80 h 126"/>
                <a:gd name="T84" fmla="*/ 249 w 336"/>
                <a:gd name="T85" fmla="*/ 72 h 126"/>
                <a:gd name="T86" fmla="*/ 258 w 336"/>
                <a:gd name="T87" fmla="*/ 4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126">
                  <a:moveTo>
                    <a:pt x="334" y="34"/>
                  </a:moveTo>
                  <a:cubicBezTo>
                    <a:pt x="330" y="8"/>
                    <a:pt x="252" y="0"/>
                    <a:pt x="160" y="16"/>
                  </a:cubicBezTo>
                  <a:cubicBezTo>
                    <a:pt x="122" y="23"/>
                    <a:pt x="87" y="33"/>
                    <a:pt x="60" y="44"/>
                  </a:cubicBezTo>
                  <a:cubicBezTo>
                    <a:pt x="64" y="44"/>
                    <a:pt x="67" y="45"/>
                    <a:pt x="69" y="47"/>
                  </a:cubicBezTo>
                  <a:cubicBezTo>
                    <a:pt x="70" y="48"/>
                    <a:pt x="71" y="50"/>
                    <a:pt x="71" y="53"/>
                  </a:cubicBezTo>
                  <a:cubicBezTo>
                    <a:pt x="71" y="55"/>
                    <a:pt x="71" y="55"/>
                    <a:pt x="71" y="55"/>
                  </a:cubicBezTo>
                  <a:cubicBezTo>
                    <a:pt x="62" y="55"/>
                    <a:pt x="62" y="55"/>
                    <a:pt x="62" y="55"/>
                  </a:cubicBezTo>
                  <a:cubicBezTo>
                    <a:pt x="62" y="53"/>
                    <a:pt x="62" y="53"/>
                    <a:pt x="62" y="53"/>
                  </a:cubicBezTo>
                  <a:cubicBezTo>
                    <a:pt x="62" y="51"/>
                    <a:pt x="61" y="50"/>
                    <a:pt x="59" y="50"/>
                  </a:cubicBezTo>
                  <a:cubicBezTo>
                    <a:pt x="57" y="50"/>
                    <a:pt x="56" y="51"/>
                    <a:pt x="56" y="52"/>
                  </a:cubicBezTo>
                  <a:cubicBezTo>
                    <a:pt x="56" y="53"/>
                    <a:pt x="56" y="53"/>
                    <a:pt x="56" y="54"/>
                  </a:cubicBezTo>
                  <a:cubicBezTo>
                    <a:pt x="57" y="58"/>
                    <a:pt x="70" y="60"/>
                    <a:pt x="72" y="68"/>
                  </a:cubicBezTo>
                  <a:cubicBezTo>
                    <a:pt x="72" y="68"/>
                    <a:pt x="72" y="70"/>
                    <a:pt x="72" y="73"/>
                  </a:cubicBezTo>
                  <a:cubicBezTo>
                    <a:pt x="71" y="79"/>
                    <a:pt x="66" y="81"/>
                    <a:pt x="59" y="81"/>
                  </a:cubicBezTo>
                  <a:cubicBezTo>
                    <a:pt x="50" y="81"/>
                    <a:pt x="46" y="77"/>
                    <a:pt x="46" y="71"/>
                  </a:cubicBezTo>
                  <a:cubicBezTo>
                    <a:pt x="46" y="68"/>
                    <a:pt x="46" y="68"/>
                    <a:pt x="46" y="68"/>
                  </a:cubicBezTo>
                  <a:cubicBezTo>
                    <a:pt x="56" y="68"/>
                    <a:pt x="56" y="68"/>
                    <a:pt x="56" y="68"/>
                  </a:cubicBezTo>
                  <a:cubicBezTo>
                    <a:pt x="56" y="72"/>
                    <a:pt x="56" y="72"/>
                    <a:pt x="56" y="72"/>
                  </a:cubicBezTo>
                  <a:cubicBezTo>
                    <a:pt x="56" y="74"/>
                    <a:pt x="57" y="75"/>
                    <a:pt x="59" y="75"/>
                  </a:cubicBezTo>
                  <a:cubicBezTo>
                    <a:pt x="61" y="75"/>
                    <a:pt x="62" y="74"/>
                    <a:pt x="63" y="73"/>
                  </a:cubicBezTo>
                  <a:cubicBezTo>
                    <a:pt x="63" y="72"/>
                    <a:pt x="63" y="71"/>
                    <a:pt x="63" y="70"/>
                  </a:cubicBezTo>
                  <a:cubicBezTo>
                    <a:pt x="61" y="66"/>
                    <a:pt x="48" y="64"/>
                    <a:pt x="47" y="56"/>
                  </a:cubicBezTo>
                  <a:cubicBezTo>
                    <a:pt x="46" y="55"/>
                    <a:pt x="46" y="53"/>
                    <a:pt x="47" y="52"/>
                  </a:cubicBezTo>
                  <a:cubicBezTo>
                    <a:pt x="47" y="51"/>
                    <a:pt x="47" y="50"/>
                    <a:pt x="47" y="49"/>
                  </a:cubicBezTo>
                  <a:cubicBezTo>
                    <a:pt x="17" y="63"/>
                    <a:pt x="0" y="79"/>
                    <a:pt x="2" y="92"/>
                  </a:cubicBezTo>
                  <a:cubicBezTo>
                    <a:pt x="7" y="118"/>
                    <a:pt x="85" y="126"/>
                    <a:pt x="176" y="110"/>
                  </a:cubicBezTo>
                  <a:cubicBezTo>
                    <a:pt x="217" y="103"/>
                    <a:pt x="253" y="92"/>
                    <a:pt x="280" y="81"/>
                  </a:cubicBezTo>
                  <a:cubicBezTo>
                    <a:pt x="280" y="81"/>
                    <a:pt x="280" y="81"/>
                    <a:pt x="279" y="81"/>
                  </a:cubicBezTo>
                  <a:cubicBezTo>
                    <a:pt x="273" y="81"/>
                    <a:pt x="267" y="78"/>
                    <a:pt x="267" y="72"/>
                  </a:cubicBezTo>
                  <a:cubicBezTo>
                    <a:pt x="267" y="71"/>
                    <a:pt x="267" y="70"/>
                    <a:pt x="267" y="70"/>
                  </a:cubicBezTo>
                  <a:cubicBezTo>
                    <a:pt x="267" y="55"/>
                    <a:pt x="267" y="55"/>
                    <a:pt x="267" y="55"/>
                  </a:cubicBezTo>
                  <a:cubicBezTo>
                    <a:pt x="267" y="54"/>
                    <a:pt x="267" y="53"/>
                    <a:pt x="267" y="53"/>
                  </a:cubicBezTo>
                  <a:cubicBezTo>
                    <a:pt x="268" y="46"/>
                    <a:pt x="272" y="44"/>
                    <a:pt x="279" y="44"/>
                  </a:cubicBezTo>
                  <a:cubicBezTo>
                    <a:pt x="285" y="44"/>
                    <a:pt x="291" y="45"/>
                    <a:pt x="292" y="53"/>
                  </a:cubicBezTo>
                  <a:cubicBezTo>
                    <a:pt x="292" y="54"/>
                    <a:pt x="292" y="55"/>
                    <a:pt x="292" y="55"/>
                  </a:cubicBezTo>
                  <a:cubicBezTo>
                    <a:pt x="292" y="55"/>
                    <a:pt x="292" y="55"/>
                    <a:pt x="292" y="55"/>
                  </a:cubicBezTo>
                  <a:cubicBezTo>
                    <a:pt x="292" y="56"/>
                    <a:pt x="292" y="56"/>
                    <a:pt x="292" y="56"/>
                  </a:cubicBezTo>
                  <a:cubicBezTo>
                    <a:pt x="283" y="56"/>
                    <a:pt x="283" y="56"/>
                    <a:pt x="283" y="56"/>
                  </a:cubicBezTo>
                  <a:cubicBezTo>
                    <a:pt x="283" y="54"/>
                    <a:pt x="283" y="54"/>
                    <a:pt x="283" y="54"/>
                  </a:cubicBezTo>
                  <a:cubicBezTo>
                    <a:pt x="283" y="54"/>
                    <a:pt x="283" y="54"/>
                    <a:pt x="283" y="54"/>
                  </a:cubicBezTo>
                  <a:cubicBezTo>
                    <a:pt x="283" y="54"/>
                    <a:pt x="283" y="53"/>
                    <a:pt x="283" y="53"/>
                  </a:cubicBezTo>
                  <a:cubicBezTo>
                    <a:pt x="282" y="52"/>
                    <a:pt x="282" y="50"/>
                    <a:pt x="279" y="50"/>
                  </a:cubicBezTo>
                  <a:cubicBezTo>
                    <a:pt x="277" y="50"/>
                    <a:pt x="276" y="52"/>
                    <a:pt x="276" y="53"/>
                  </a:cubicBezTo>
                  <a:cubicBezTo>
                    <a:pt x="276" y="53"/>
                    <a:pt x="276" y="54"/>
                    <a:pt x="276" y="54"/>
                  </a:cubicBezTo>
                  <a:cubicBezTo>
                    <a:pt x="276" y="70"/>
                    <a:pt x="276" y="70"/>
                    <a:pt x="276" y="70"/>
                  </a:cubicBezTo>
                  <a:cubicBezTo>
                    <a:pt x="276" y="71"/>
                    <a:pt x="276" y="71"/>
                    <a:pt x="276" y="72"/>
                  </a:cubicBezTo>
                  <a:cubicBezTo>
                    <a:pt x="276" y="72"/>
                    <a:pt x="276" y="74"/>
                    <a:pt x="279" y="74"/>
                  </a:cubicBezTo>
                  <a:cubicBezTo>
                    <a:pt x="282" y="74"/>
                    <a:pt x="283" y="72"/>
                    <a:pt x="283" y="72"/>
                  </a:cubicBezTo>
                  <a:cubicBezTo>
                    <a:pt x="283" y="71"/>
                    <a:pt x="283" y="71"/>
                    <a:pt x="283" y="70"/>
                  </a:cubicBezTo>
                  <a:cubicBezTo>
                    <a:pt x="283" y="66"/>
                    <a:pt x="283" y="66"/>
                    <a:pt x="283" y="66"/>
                  </a:cubicBezTo>
                  <a:cubicBezTo>
                    <a:pt x="279" y="66"/>
                    <a:pt x="279" y="66"/>
                    <a:pt x="279" y="66"/>
                  </a:cubicBezTo>
                  <a:cubicBezTo>
                    <a:pt x="279" y="60"/>
                    <a:pt x="279" y="60"/>
                    <a:pt x="279" y="60"/>
                  </a:cubicBezTo>
                  <a:cubicBezTo>
                    <a:pt x="292" y="60"/>
                    <a:pt x="292" y="60"/>
                    <a:pt x="292" y="60"/>
                  </a:cubicBezTo>
                  <a:cubicBezTo>
                    <a:pt x="292" y="60"/>
                    <a:pt x="292" y="70"/>
                    <a:pt x="292" y="70"/>
                  </a:cubicBezTo>
                  <a:cubicBezTo>
                    <a:pt x="292" y="70"/>
                    <a:pt x="292" y="71"/>
                    <a:pt x="292" y="72"/>
                  </a:cubicBezTo>
                  <a:cubicBezTo>
                    <a:pt x="292" y="74"/>
                    <a:pt x="291" y="75"/>
                    <a:pt x="290" y="76"/>
                  </a:cubicBezTo>
                  <a:cubicBezTo>
                    <a:pt x="319" y="62"/>
                    <a:pt x="336" y="47"/>
                    <a:pt x="334" y="34"/>
                  </a:cubicBezTo>
                  <a:close/>
                  <a:moveTo>
                    <a:pt x="96" y="80"/>
                  </a:moveTo>
                  <a:cubicBezTo>
                    <a:pt x="92" y="49"/>
                    <a:pt x="92" y="49"/>
                    <a:pt x="92" y="49"/>
                  </a:cubicBezTo>
                  <a:cubicBezTo>
                    <a:pt x="92" y="49"/>
                    <a:pt x="92" y="49"/>
                    <a:pt x="92" y="49"/>
                  </a:cubicBezTo>
                  <a:cubicBezTo>
                    <a:pt x="87" y="80"/>
                    <a:pt x="87" y="80"/>
                    <a:pt x="87" y="80"/>
                  </a:cubicBezTo>
                  <a:cubicBezTo>
                    <a:pt x="77" y="80"/>
                    <a:pt x="77" y="80"/>
                    <a:pt x="77" y="80"/>
                  </a:cubicBezTo>
                  <a:cubicBezTo>
                    <a:pt x="84" y="45"/>
                    <a:pt x="84" y="45"/>
                    <a:pt x="84" y="45"/>
                  </a:cubicBezTo>
                  <a:cubicBezTo>
                    <a:pt x="100" y="45"/>
                    <a:pt x="100" y="45"/>
                    <a:pt x="100" y="45"/>
                  </a:cubicBezTo>
                  <a:cubicBezTo>
                    <a:pt x="106" y="80"/>
                    <a:pt x="106" y="80"/>
                    <a:pt x="106" y="80"/>
                  </a:cubicBezTo>
                  <a:lnTo>
                    <a:pt x="96" y="80"/>
                  </a:lnTo>
                  <a:close/>
                  <a:moveTo>
                    <a:pt x="143" y="80"/>
                  </a:moveTo>
                  <a:cubicBezTo>
                    <a:pt x="143" y="49"/>
                    <a:pt x="143" y="49"/>
                    <a:pt x="143" y="49"/>
                  </a:cubicBezTo>
                  <a:cubicBezTo>
                    <a:pt x="143" y="49"/>
                    <a:pt x="143" y="49"/>
                    <a:pt x="143" y="49"/>
                  </a:cubicBezTo>
                  <a:cubicBezTo>
                    <a:pt x="137" y="80"/>
                    <a:pt x="137" y="80"/>
                    <a:pt x="137" y="80"/>
                  </a:cubicBezTo>
                  <a:cubicBezTo>
                    <a:pt x="128" y="80"/>
                    <a:pt x="128" y="80"/>
                    <a:pt x="128" y="80"/>
                  </a:cubicBezTo>
                  <a:cubicBezTo>
                    <a:pt x="122" y="49"/>
                    <a:pt x="122" y="49"/>
                    <a:pt x="122" y="49"/>
                  </a:cubicBezTo>
                  <a:cubicBezTo>
                    <a:pt x="122" y="49"/>
                    <a:pt x="122" y="49"/>
                    <a:pt x="122" y="49"/>
                  </a:cubicBezTo>
                  <a:cubicBezTo>
                    <a:pt x="122" y="80"/>
                    <a:pt x="122" y="80"/>
                    <a:pt x="122" y="80"/>
                  </a:cubicBezTo>
                  <a:cubicBezTo>
                    <a:pt x="113" y="80"/>
                    <a:pt x="113" y="80"/>
                    <a:pt x="113" y="80"/>
                  </a:cubicBezTo>
                  <a:cubicBezTo>
                    <a:pt x="114" y="45"/>
                    <a:pt x="114" y="45"/>
                    <a:pt x="114" y="45"/>
                  </a:cubicBezTo>
                  <a:cubicBezTo>
                    <a:pt x="128" y="45"/>
                    <a:pt x="128" y="45"/>
                    <a:pt x="128" y="45"/>
                  </a:cubicBezTo>
                  <a:cubicBezTo>
                    <a:pt x="132" y="71"/>
                    <a:pt x="132" y="71"/>
                    <a:pt x="132" y="71"/>
                  </a:cubicBezTo>
                  <a:cubicBezTo>
                    <a:pt x="133" y="71"/>
                    <a:pt x="133" y="71"/>
                    <a:pt x="133" y="71"/>
                  </a:cubicBezTo>
                  <a:cubicBezTo>
                    <a:pt x="137" y="45"/>
                    <a:pt x="137" y="45"/>
                    <a:pt x="137" y="45"/>
                  </a:cubicBezTo>
                  <a:cubicBezTo>
                    <a:pt x="151" y="45"/>
                    <a:pt x="151" y="45"/>
                    <a:pt x="151" y="45"/>
                  </a:cubicBezTo>
                  <a:cubicBezTo>
                    <a:pt x="152" y="80"/>
                    <a:pt x="152" y="80"/>
                    <a:pt x="152" y="80"/>
                  </a:cubicBezTo>
                  <a:lnTo>
                    <a:pt x="143" y="80"/>
                  </a:lnTo>
                  <a:close/>
                  <a:moveTo>
                    <a:pt x="186" y="73"/>
                  </a:moveTo>
                  <a:cubicBezTo>
                    <a:pt x="185" y="80"/>
                    <a:pt x="178" y="81"/>
                    <a:pt x="173" y="81"/>
                  </a:cubicBezTo>
                  <a:cubicBezTo>
                    <a:pt x="165" y="81"/>
                    <a:pt x="160" y="78"/>
                    <a:pt x="160" y="71"/>
                  </a:cubicBezTo>
                  <a:cubicBezTo>
                    <a:pt x="160" y="68"/>
                    <a:pt x="160" y="68"/>
                    <a:pt x="160" y="68"/>
                  </a:cubicBezTo>
                  <a:cubicBezTo>
                    <a:pt x="170" y="68"/>
                    <a:pt x="170" y="68"/>
                    <a:pt x="170" y="68"/>
                  </a:cubicBezTo>
                  <a:cubicBezTo>
                    <a:pt x="170" y="72"/>
                    <a:pt x="170" y="72"/>
                    <a:pt x="170" y="72"/>
                  </a:cubicBezTo>
                  <a:cubicBezTo>
                    <a:pt x="170" y="74"/>
                    <a:pt x="171" y="75"/>
                    <a:pt x="173" y="75"/>
                  </a:cubicBezTo>
                  <a:cubicBezTo>
                    <a:pt x="175" y="75"/>
                    <a:pt x="176" y="74"/>
                    <a:pt x="177" y="73"/>
                  </a:cubicBezTo>
                  <a:cubicBezTo>
                    <a:pt x="177" y="72"/>
                    <a:pt x="177" y="71"/>
                    <a:pt x="177" y="70"/>
                  </a:cubicBezTo>
                  <a:cubicBezTo>
                    <a:pt x="175" y="66"/>
                    <a:pt x="162" y="64"/>
                    <a:pt x="161" y="56"/>
                  </a:cubicBezTo>
                  <a:cubicBezTo>
                    <a:pt x="161" y="55"/>
                    <a:pt x="161" y="53"/>
                    <a:pt x="161" y="52"/>
                  </a:cubicBezTo>
                  <a:cubicBezTo>
                    <a:pt x="162" y="45"/>
                    <a:pt x="168" y="44"/>
                    <a:pt x="173" y="44"/>
                  </a:cubicBezTo>
                  <a:cubicBezTo>
                    <a:pt x="178" y="44"/>
                    <a:pt x="181" y="45"/>
                    <a:pt x="183" y="47"/>
                  </a:cubicBezTo>
                  <a:cubicBezTo>
                    <a:pt x="184" y="48"/>
                    <a:pt x="185" y="50"/>
                    <a:pt x="185" y="53"/>
                  </a:cubicBezTo>
                  <a:cubicBezTo>
                    <a:pt x="185" y="55"/>
                    <a:pt x="185" y="55"/>
                    <a:pt x="185" y="55"/>
                  </a:cubicBezTo>
                  <a:cubicBezTo>
                    <a:pt x="176" y="55"/>
                    <a:pt x="176" y="55"/>
                    <a:pt x="176" y="55"/>
                  </a:cubicBezTo>
                  <a:cubicBezTo>
                    <a:pt x="176" y="53"/>
                    <a:pt x="176" y="53"/>
                    <a:pt x="176" y="53"/>
                  </a:cubicBezTo>
                  <a:cubicBezTo>
                    <a:pt x="176" y="51"/>
                    <a:pt x="175" y="50"/>
                    <a:pt x="173" y="50"/>
                  </a:cubicBezTo>
                  <a:cubicBezTo>
                    <a:pt x="171" y="50"/>
                    <a:pt x="170" y="51"/>
                    <a:pt x="170" y="52"/>
                  </a:cubicBezTo>
                  <a:cubicBezTo>
                    <a:pt x="170" y="53"/>
                    <a:pt x="170" y="53"/>
                    <a:pt x="170" y="54"/>
                  </a:cubicBezTo>
                  <a:cubicBezTo>
                    <a:pt x="171" y="58"/>
                    <a:pt x="184" y="60"/>
                    <a:pt x="185" y="68"/>
                  </a:cubicBezTo>
                  <a:cubicBezTo>
                    <a:pt x="186" y="68"/>
                    <a:pt x="186" y="70"/>
                    <a:pt x="186" y="73"/>
                  </a:cubicBezTo>
                  <a:close/>
                  <a:moveTo>
                    <a:pt x="219" y="70"/>
                  </a:moveTo>
                  <a:cubicBezTo>
                    <a:pt x="219" y="71"/>
                    <a:pt x="218" y="72"/>
                    <a:pt x="218" y="72"/>
                  </a:cubicBezTo>
                  <a:cubicBezTo>
                    <a:pt x="218" y="78"/>
                    <a:pt x="214" y="81"/>
                    <a:pt x="206" y="81"/>
                  </a:cubicBezTo>
                  <a:cubicBezTo>
                    <a:pt x="198" y="81"/>
                    <a:pt x="194" y="78"/>
                    <a:pt x="194" y="72"/>
                  </a:cubicBezTo>
                  <a:cubicBezTo>
                    <a:pt x="194" y="72"/>
                    <a:pt x="194" y="71"/>
                    <a:pt x="194" y="70"/>
                  </a:cubicBezTo>
                  <a:cubicBezTo>
                    <a:pt x="194" y="45"/>
                    <a:pt x="194" y="45"/>
                    <a:pt x="194" y="45"/>
                  </a:cubicBezTo>
                  <a:cubicBezTo>
                    <a:pt x="203" y="45"/>
                    <a:pt x="203" y="45"/>
                    <a:pt x="203" y="45"/>
                  </a:cubicBezTo>
                  <a:cubicBezTo>
                    <a:pt x="203" y="71"/>
                    <a:pt x="203" y="71"/>
                    <a:pt x="203" y="71"/>
                  </a:cubicBezTo>
                  <a:cubicBezTo>
                    <a:pt x="203" y="71"/>
                    <a:pt x="203" y="72"/>
                    <a:pt x="203" y="72"/>
                  </a:cubicBezTo>
                  <a:cubicBezTo>
                    <a:pt x="203" y="73"/>
                    <a:pt x="204" y="75"/>
                    <a:pt x="206" y="75"/>
                  </a:cubicBezTo>
                  <a:cubicBezTo>
                    <a:pt x="209" y="75"/>
                    <a:pt x="209" y="73"/>
                    <a:pt x="209" y="72"/>
                  </a:cubicBezTo>
                  <a:cubicBezTo>
                    <a:pt x="209" y="72"/>
                    <a:pt x="209" y="71"/>
                    <a:pt x="209" y="71"/>
                  </a:cubicBezTo>
                  <a:cubicBezTo>
                    <a:pt x="209" y="45"/>
                    <a:pt x="209" y="45"/>
                    <a:pt x="209" y="45"/>
                  </a:cubicBezTo>
                  <a:cubicBezTo>
                    <a:pt x="219" y="45"/>
                    <a:pt x="219" y="45"/>
                    <a:pt x="219" y="45"/>
                  </a:cubicBezTo>
                  <a:lnTo>
                    <a:pt x="219" y="70"/>
                  </a:lnTo>
                  <a:close/>
                  <a:moveTo>
                    <a:pt x="258" y="80"/>
                  </a:moveTo>
                  <a:cubicBezTo>
                    <a:pt x="245" y="80"/>
                    <a:pt x="245" y="80"/>
                    <a:pt x="245" y="80"/>
                  </a:cubicBezTo>
                  <a:cubicBezTo>
                    <a:pt x="237" y="52"/>
                    <a:pt x="237" y="52"/>
                    <a:pt x="237" y="52"/>
                  </a:cubicBezTo>
                  <a:cubicBezTo>
                    <a:pt x="236" y="52"/>
                    <a:pt x="236" y="52"/>
                    <a:pt x="236" y="52"/>
                  </a:cubicBezTo>
                  <a:cubicBezTo>
                    <a:pt x="237" y="80"/>
                    <a:pt x="237" y="80"/>
                    <a:pt x="237" y="80"/>
                  </a:cubicBezTo>
                  <a:cubicBezTo>
                    <a:pt x="228" y="80"/>
                    <a:pt x="228" y="80"/>
                    <a:pt x="228" y="80"/>
                  </a:cubicBezTo>
                  <a:cubicBezTo>
                    <a:pt x="228" y="45"/>
                    <a:pt x="228" y="45"/>
                    <a:pt x="228" y="45"/>
                  </a:cubicBezTo>
                  <a:cubicBezTo>
                    <a:pt x="241" y="45"/>
                    <a:pt x="241" y="45"/>
                    <a:pt x="241" y="45"/>
                  </a:cubicBezTo>
                  <a:cubicBezTo>
                    <a:pt x="249" y="72"/>
                    <a:pt x="249" y="72"/>
                    <a:pt x="249" y="72"/>
                  </a:cubicBezTo>
                  <a:cubicBezTo>
                    <a:pt x="249" y="72"/>
                    <a:pt x="249" y="72"/>
                    <a:pt x="249" y="72"/>
                  </a:cubicBezTo>
                  <a:cubicBezTo>
                    <a:pt x="249" y="45"/>
                    <a:pt x="249" y="45"/>
                    <a:pt x="249" y="45"/>
                  </a:cubicBezTo>
                  <a:cubicBezTo>
                    <a:pt x="258" y="45"/>
                    <a:pt x="258" y="45"/>
                    <a:pt x="258" y="45"/>
                  </a:cubicBezTo>
                  <a:lnTo>
                    <a:pt x="258" y="80"/>
                  </a:lnTo>
                  <a:close/>
                </a:path>
              </a:pathLst>
            </a:custGeom>
            <a:solidFill>
              <a:srgbClr val="034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grpSp>
      <p:pic>
        <p:nvPicPr>
          <p:cNvPr id="124" name="그림 123">
            <a:extLst>
              <a:ext uri="{FF2B5EF4-FFF2-40B4-BE49-F238E27FC236}">
                <a16:creationId xmlns:a16="http://schemas.microsoft.com/office/drawing/2014/main" id="{9B77AE90-CE6C-4BFC-AA5F-26CA8B9B0142}"/>
              </a:ext>
            </a:extLst>
          </p:cNvPr>
          <p:cNvPicPr>
            <a:picLocks noChangeAspect="1"/>
          </p:cNvPicPr>
          <p:nvPr userDrawn="1"/>
        </p:nvPicPr>
        <p:blipFill rotWithShape="1">
          <a:blip r:embed="rId2"/>
          <a:srcRect l="2845" r="769"/>
          <a:stretch/>
        </p:blipFill>
        <p:spPr>
          <a:xfrm>
            <a:off x="0" y="105457"/>
            <a:ext cx="754526" cy="643680"/>
          </a:xfrm>
          <a:prstGeom prst="rect">
            <a:avLst/>
          </a:prstGeom>
        </p:spPr>
      </p:pic>
      <p:cxnSp>
        <p:nvCxnSpPr>
          <p:cNvPr id="125" name="직선 연결선 124">
            <a:extLst>
              <a:ext uri="{FF2B5EF4-FFF2-40B4-BE49-F238E27FC236}">
                <a16:creationId xmlns:a16="http://schemas.microsoft.com/office/drawing/2014/main" id="{2432A120-8E14-4F4F-B3B9-28D99E8DE7AF}"/>
              </a:ext>
            </a:extLst>
          </p:cNvPr>
          <p:cNvCxnSpPr>
            <a:cxnSpLocks/>
          </p:cNvCxnSpPr>
          <p:nvPr userDrawn="1"/>
        </p:nvCxnSpPr>
        <p:spPr>
          <a:xfrm>
            <a:off x="3338444" y="299010"/>
            <a:ext cx="450055" cy="0"/>
          </a:xfrm>
          <a:prstGeom prst="line">
            <a:avLst/>
          </a:prstGeom>
          <a:ln w="19050" cap="rnd">
            <a:solidFill>
              <a:srgbClr val="48BFCC"/>
            </a:solidFill>
            <a:round/>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CD9B888C-F7CA-433A-B5DE-1C446F51ED90}"/>
              </a:ext>
            </a:extLst>
          </p:cNvPr>
          <p:cNvSpPr txBox="1"/>
          <p:nvPr userDrawn="1"/>
        </p:nvSpPr>
        <p:spPr>
          <a:xfrm>
            <a:off x="3327669" y="78711"/>
            <a:ext cx="471604" cy="215444"/>
          </a:xfrm>
          <a:prstGeom prst="rect">
            <a:avLst/>
          </a:prstGeom>
          <a:noFill/>
        </p:spPr>
        <p:txBody>
          <a:bodyPr wrap="none" rtlCol="0" anchor="b">
            <a:spAutoFit/>
          </a:bodyPr>
          <a:lstStyle/>
          <a:p>
            <a:pPr algn="ctr" defTabSz="457200" latinLnBrk="0"/>
            <a:r>
              <a:rPr lang="en-US" altLang="ko-KR" sz="800" b="1">
                <a:ln>
                  <a:solidFill>
                    <a:srgbClr val="4472C4">
                      <a:alpha val="0"/>
                    </a:srgbClr>
                  </a:solidFill>
                </a:ln>
                <a:solidFill>
                  <a:srgbClr val="48BFCC"/>
                </a:solidFill>
                <a:latin typeface="Arial" panose="020B0604020202020204" pitchFamily="34" charset="0"/>
                <a:cs typeface="Arial" panose="020B0604020202020204" pitchFamily="34" charset="0"/>
              </a:rPr>
              <a:t>Part 5</a:t>
            </a:r>
            <a:endParaRPr lang="ko-KR" altLang="en-US" sz="800" b="1" dirty="0">
              <a:ln>
                <a:solidFill>
                  <a:srgbClr val="4472C4">
                    <a:alpha val="0"/>
                  </a:srgbClr>
                </a:solidFill>
              </a:ln>
              <a:solidFill>
                <a:srgbClr val="48BFCC"/>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3C7F3809-987D-4AC6-AD4E-38C026E88324}"/>
              </a:ext>
            </a:extLst>
          </p:cNvPr>
          <p:cNvSpPr txBox="1"/>
          <p:nvPr userDrawn="1"/>
        </p:nvSpPr>
        <p:spPr>
          <a:xfrm>
            <a:off x="1023085"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1</a:t>
            </a:r>
            <a:endParaRPr lang="en-US" altLang="ko-KR"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EF07FEEA-D926-424B-8C2B-4BFA2078A027}"/>
              </a:ext>
            </a:extLst>
          </p:cNvPr>
          <p:cNvSpPr txBox="1"/>
          <p:nvPr userDrawn="1"/>
        </p:nvSpPr>
        <p:spPr>
          <a:xfrm>
            <a:off x="2195814"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3</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B7F5D1DB-57E7-4E8C-B84A-E08613CE8554}"/>
              </a:ext>
            </a:extLst>
          </p:cNvPr>
          <p:cNvSpPr txBox="1"/>
          <p:nvPr userDrawn="1"/>
        </p:nvSpPr>
        <p:spPr>
          <a:xfrm>
            <a:off x="1609449"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2</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D4D0AB0-5A1C-48AD-B17F-8737C61E6DBE}"/>
              </a:ext>
            </a:extLst>
          </p:cNvPr>
          <p:cNvSpPr txBox="1"/>
          <p:nvPr userDrawn="1"/>
        </p:nvSpPr>
        <p:spPr>
          <a:xfrm>
            <a:off x="2782179"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4</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558791"/>
      </p:ext>
    </p:extLst>
  </p:cSld>
  <p:clrMapOvr>
    <a:masterClrMapping/>
  </p:clrMapOvr>
  <p:extLst mod="1">
    <p:ext uri="{DCECCB84-F9BA-43D5-87BE-67443E8EF086}">
      <p15:sldGuideLst xmlns:p15="http://schemas.microsoft.com/office/powerpoint/2012/main">
        <p15:guide id="1" orient="horz" pos="4042">
          <p15:clr>
            <a:srgbClr val="FBAE40"/>
          </p15:clr>
        </p15:guide>
        <p15:guide id="2" pos="240">
          <p15:clr>
            <a:srgbClr val="FBAE40"/>
          </p15:clr>
        </p15:guide>
        <p15:guide id="3" pos="6000">
          <p15:clr>
            <a:srgbClr val="FBAE40"/>
          </p15:clr>
        </p15:guide>
        <p15:guide id="4" pos="353">
          <p15:clr>
            <a:srgbClr val="FBAE40"/>
          </p15:clr>
        </p15:guide>
        <p15:guide id="5" orient="horz" pos="1253">
          <p15:clr>
            <a:srgbClr val="FBAE40"/>
          </p15:clr>
        </p15:guide>
        <p15:guide id="6" pos="3340">
          <p15:clr>
            <a:srgbClr val="FBAE40"/>
          </p15:clr>
        </p15:guide>
        <p15:guide id="7" pos="2900">
          <p15:clr>
            <a:srgbClr val="FBAE40"/>
          </p15:clr>
        </p15:guide>
        <p15:guide id="8" pos="5887">
          <p15:clr>
            <a:srgbClr val="FBAE40"/>
          </p15:clr>
        </p15:guide>
        <p15:guide id="9" orient="horz" pos="39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제목 및 내용">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0BECD2-5759-486C-B225-EE8531DDB952}"/>
              </a:ext>
            </a:extLst>
          </p:cNvPr>
          <p:cNvSpPr txBox="1"/>
          <p:nvPr userDrawn="1"/>
        </p:nvSpPr>
        <p:spPr>
          <a:xfrm>
            <a:off x="282284" y="6597543"/>
            <a:ext cx="938077" cy="215444"/>
          </a:xfrm>
          <a:prstGeom prst="rect">
            <a:avLst/>
          </a:prstGeom>
          <a:noFill/>
        </p:spPr>
        <p:txBody>
          <a:bodyPr wrap="none" rtlCol="0" anchor="ctr">
            <a:spAutoFit/>
          </a:bodyPr>
          <a:lstStyle/>
          <a:p>
            <a:pPr defTabSz="457200" latinLnBrk="0"/>
            <a:r>
              <a:rPr lang="en-US" altLang="ko-KR"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CONFIDENTIAL</a:t>
            </a:r>
            <a:endParaRPr lang="ko-KR" altLang="en-US"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45" name="사각형: 둥근 위쪽 모서리 44">
            <a:extLst>
              <a:ext uri="{FF2B5EF4-FFF2-40B4-BE49-F238E27FC236}">
                <a16:creationId xmlns:a16="http://schemas.microsoft.com/office/drawing/2014/main" id="{CE29C7F7-EACE-4FB8-942C-E4C4082DCDB0}"/>
              </a:ext>
            </a:extLst>
          </p:cNvPr>
          <p:cNvSpPr/>
          <p:nvPr userDrawn="1"/>
        </p:nvSpPr>
        <p:spPr>
          <a:xfrm>
            <a:off x="4679156" y="6648445"/>
            <a:ext cx="547690" cy="209555"/>
          </a:xfrm>
          <a:prstGeom prst="round2SameRect">
            <a:avLst>
              <a:gd name="adj1" fmla="val 25758"/>
              <a:gd name="adj2" fmla="val 0"/>
            </a:avLst>
          </a:prstGeom>
          <a:solidFill>
            <a:schemeClr val="bg1">
              <a:lumMod val="8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dirty="0">
              <a:solidFill>
                <a:prstClr val="white"/>
              </a:solidFill>
              <a:latin typeface="Arial" panose="020B0604020202020204" pitchFamily="34" charset="0"/>
            </a:endParaRPr>
          </a:p>
        </p:txBody>
      </p:sp>
      <p:sp>
        <p:nvSpPr>
          <p:cNvPr id="46" name="TextBox 45">
            <a:extLst>
              <a:ext uri="{FF2B5EF4-FFF2-40B4-BE49-F238E27FC236}">
                <a16:creationId xmlns:a16="http://schemas.microsoft.com/office/drawing/2014/main" id="{362AE19A-C6BF-412B-81F4-F57FAFBF39BF}"/>
              </a:ext>
            </a:extLst>
          </p:cNvPr>
          <p:cNvSpPr txBox="1"/>
          <p:nvPr userDrawn="1"/>
        </p:nvSpPr>
        <p:spPr>
          <a:xfrm>
            <a:off x="4677925" y="6637242"/>
            <a:ext cx="550152" cy="230832"/>
          </a:xfrm>
          <a:prstGeom prst="rect">
            <a:avLst/>
          </a:prstGeom>
          <a:noFill/>
        </p:spPr>
        <p:txBody>
          <a:bodyPr wrap="none" rtlCol="0" anchor="ctr">
            <a:spAutoFit/>
          </a:bodyPr>
          <a:lstStyle/>
          <a:p>
            <a:pPr algn="ctr" defTabSz="457200" latinLnBrk="0"/>
            <a:fld id="{ADD092FA-9B20-460A-88D2-39805E4AAEF8}" type="slidenum">
              <a:rPr lang="en-US" altLang="ko-KR" sz="900" smtClean="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pPr algn="ctr" defTabSz="457200" latinLnBrk="0"/>
              <a:t>‹#›</a:t>
            </a:fld>
            <a:r>
              <a:rPr lang="en-US" altLang="ko-KR"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 / 35</a:t>
            </a:r>
            <a:endParaRPr lang="ko-KR" altLang="en-US"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47" name="직사각형 46">
            <a:extLst>
              <a:ext uri="{FF2B5EF4-FFF2-40B4-BE49-F238E27FC236}">
                <a16:creationId xmlns:a16="http://schemas.microsoft.com/office/drawing/2014/main" id="{89D8D29D-059F-4717-BBE5-D0D66E6F1D1B}"/>
              </a:ext>
            </a:extLst>
          </p:cNvPr>
          <p:cNvSpPr/>
          <p:nvPr userDrawn="1"/>
        </p:nvSpPr>
        <p:spPr>
          <a:xfrm>
            <a:off x="0" y="0"/>
            <a:ext cx="9906000" cy="864973"/>
          </a:xfrm>
          <a:prstGeom prst="rect">
            <a:avLst/>
          </a:prstGeom>
          <a:solidFill>
            <a:srgbClr val="005C9D">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a:solidFill>
                <a:prstClr val="white"/>
              </a:solidFill>
            </a:endParaRPr>
          </a:p>
        </p:txBody>
      </p:sp>
      <p:cxnSp>
        <p:nvCxnSpPr>
          <p:cNvPr id="48" name="직선 연결선 47">
            <a:extLst>
              <a:ext uri="{FF2B5EF4-FFF2-40B4-BE49-F238E27FC236}">
                <a16:creationId xmlns:a16="http://schemas.microsoft.com/office/drawing/2014/main" id="{947FB819-6200-4414-A6A6-94AD35D8551E}"/>
              </a:ext>
            </a:extLst>
          </p:cNvPr>
          <p:cNvCxnSpPr>
            <a:cxnSpLocks/>
          </p:cNvCxnSpPr>
          <p:nvPr userDrawn="1"/>
        </p:nvCxnSpPr>
        <p:spPr>
          <a:xfrm>
            <a:off x="492919" y="298682"/>
            <a:ext cx="7535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9" name="Group 5">
            <a:extLst>
              <a:ext uri="{FF2B5EF4-FFF2-40B4-BE49-F238E27FC236}">
                <a16:creationId xmlns:a16="http://schemas.microsoft.com/office/drawing/2014/main" id="{22D70913-441D-47F5-AB86-663AC6B42E4B}"/>
              </a:ext>
            </a:extLst>
          </p:cNvPr>
          <p:cNvGrpSpPr>
            <a:grpSpLocks noChangeAspect="1"/>
          </p:cNvGrpSpPr>
          <p:nvPr userDrawn="1"/>
        </p:nvGrpSpPr>
        <p:grpSpPr bwMode="auto">
          <a:xfrm>
            <a:off x="8156285" y="199217"/>
            <a:ext cx="1373186" cy="219074"/>
            <a:chOff x="4724" y="148"/>
            <a:chExt cx="865" cy="138"/>
          </a:xfrm>
        </p:grpSpPr>
        <p:sp>
          <p:nvSpPr>
            <p:cNvPr id="50" name="Freeform 6">
              <a:extLst>
                <a:ext uri="{FF2B5EF4-FFF2-40B4-BE49-F238E27FC236}">
                  <a16:creationId xmlns:a16="http://schemas.microsoft.com/office/drawing/2014/main" id="{4CCCEFAE-99E2-4CC7-97C1-0E48AD51D575}"/>
                </a:ext>
              </a:extLst>
            </p:cNvPr>
            <p:cNvSpPr>
              <a:spLocks/>
            </p:cNvSpPr>
            <p:nvPr/>
          </p:nvSpPr>
          <p:spPr bwMode="auto">
            <a:xfrm>
              <a:off x="5143" y="168"/>
              <a:ext cx="22" cy="37"/>
            </a:xfrm>
            <a:custGeom>
              <a:avLst/>
              <a:gdLst>
                <a:gd name="T0" fmla="*/ 10 w 21"/>
                <a:gd name="T1" fmla="*/ 34 h 34"/>
                <a:gd name="T2" fmla="*/ 0 w 21"/>
                <a:gd name="T3" fmla="*/ 24 h 34"/>
                <a:gd name="T4" fmla="*/ 7 w 21"/>
                <a:gd name="T5" fmla="*/ 24 h 34"/>
                <a:gd name="T6" fmla="*/ 11 w 21"/>
                <a:gd name="T7" fmla="*/ 29 h 34"/>
                <a:gd name="T8" fmla="*/ 14 w 21"/>
                <a:gd name="T9" fmla="*/ 26 h 34"/>
                <a:gd name="T10" fmla="*/ 0 w 21"/>
                <a:gd name="T11" fmla="*/ 9 h 34"/>
                <a:gd name="T12" fmla="*/ 11 w 21"/>
                <a:gd name="T13" fmla="*/ 0 h 34"/>
                <a:gd name="T14" fmla="*/ 21 w 21"/>
                <a:gd name="T15" fmla="*/ 10 h 34"/>
                <a:gd name="T16" fmla="*/ 14 w 21"/>
                <a:gd name="T17" fmla="*/ 10 h 34"/>
                <a:gd name="T18" fmla="*/ 11 w 21"/>
                <a:gd name="T19" fmla="*/ 5 h 34"/>
                <a:gd name="T20" fmla="*/ 7 w 21"/>
                <a:gd name="T21" fmla="*/ 8 h 34"/>
                <a:gd name="T22" fmla="*/ 21 w 21"/>
                <a:gd name="T23" fmla="*/ 25 h 34"/>
                <a:gd name="T24" fmla="*/ 10 w 21"/>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4">
                  <a:moveTo>
                    <a:pt x="10" y="34"/>
                  </a:moveTo>
                  <a:cubicBezTo>
                    <a:pt x="1" y="34"/>
                    <a:pt x="0" y="29"/>
                    <a:pt x="0" y="24"/>
                  </a:cubicBezTo>
                  <a:cubicBezTo>
                    <a:pt x="7" y="24"/>
                    <a:pt x="7" y="24"/>
                    <a:pt x="7" y="24"/>
                  </a:cubicBezTo>
                  <a:cubicBezTo>
                    <a:pt x="7" y="27"/>
                    <a:pt x="7" y="29"/>
                    <a:pt x="11" y="29"/>
                  </a:cubicBezTo>
                  <a:cubicBezTo>
                    <a:pt x="13" y="29"/>
                    <a:pt x="14" y="28"/>
                    <a:pt x="14" y="26"/>
                  </a:cubicBezTo>
                  <a:cubicBezTo>
                    <a:pt x="14" y="20"/>
                    <a:pt x="0" y="19"/>
                    <a:pt x="0" y="9"/>
                  </a:cubicBezTo>
                  <a:cubicBezTo>
                    <a:pt x="0" y="4"/>
                    <a:pt x="3" y="0"/>
                    <a:pt x="11" y="0"/>
                  </a:cubicBezTo>
                  <a:cubicBezTo>
                    <a:pt x="18" y="0"/>
                    <a:pt x="21" y="3"/>
                    <a:pt x="21" y="10"/>
                  </a:cubicBezTo>
                  <a:cubicBezTo>
                    <a:pt x="14" y="10"/>
                    <a:pt x="14" y="10"/>
                    <a:pt x="14" y="10"/>
                  </a:cubicBezTo>
                  <a:cubicBezTo>
                    <a:pt x="14" y="7"/>
                    <a:pt x="14" y="5"/>
                    <a:pt x="11" y="5"/>
                  </a:cubicBezTo>
                  <a:cubicBezTo>
                    <a:pt x="9" y="5"/>
                    <a:pt x="7" y="6"/>
                    <a:pt x="7" y="8"/>
                  </a:cubicBezTo>
                  <a:cubicBezTo>
                    <a:pt x="7" y="15"/>
                    <a:pt x="21" y="14"/>
                    <a:pt x="21" y="25"/>
                  </a:cubicBezTo>
                  <a:cubicBezTo>
                    <a:pt x="21"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1" name="Freeform 7">
              <a:extLst>
                <a:ext uri="{FF2B5EF4-FFF2-40B4-BE49-F238E27FC236}">
                  <a16:creationId xmlns:a16="http://schemas.microsoft.com/office/drawing/2014/main" id="{D7DB8BFF-DE63-4ABF-B4DF-39F92FBB7346}"/>
                </a:ext>
              </a:extLst>
            </p:cNvPr>
            <p:cNvSpPr>
              <a:spLocks noEditPoints="1"/>
            </p:cNvSpPr>
            <p:nvPr/>
          </p:nvSpPr>
          <p:spPr bwMode="auto">
            <a:xfrm>
              <a:off x="5169" y="169"/>
              <a:ext cx="28" cy="36"/>
            </a:xfrm>
            <a:custGeom>
              <a:avLst/>
              <a:gdLst>
                <a:gd name="T0" fmla="*/ 0 w 28"/>
                <a:gd name="T1" fmla="*/ 36 h 36"/>
                <a:gd name="T2" fmla="*/ 9 w 28"/>
                <a:gd name="T3" fmla="*/ 0 h 36"/>
                <a:gd name="T4" fmla="*/ 19 w 28"/>
                <a:gd name="T5" fmla="*/ 0 h 36"/>
                <a:gd name="T6" fmla="*/ 28 w 28"/>
                <a:gd name="T7" fmla="*/ 36 h 36"/>
                <a:gd name="T8" fmla="*/ 21 w 28"/>
                <a:gd name="T9" fmla="*/ 36 h 36"/>
                <a:gd name="T10" fmla="*/ 19 w 28"/>
                <a:gd name="T11" fmla="*/ 27 h 36"/>
                <a:gd name="T12" fmla="*/ 9 w 28"/>
                <a:gd name="T13" fmla="*/ 27 h 36"/>
                <a:gd name="T14" fmla="*/ 7 w 28"/>
                <a:gd name="T15" fmla="*/ 36 h 36"/>
                <a:gd name="T16" fmla="*/ 0 w 28"/>
                <a:gd name="T17" fmla="*/ 36 h 36"/>
                <a:gd name="T18" fmla="*/ 13 w 28"/>
                <a:gd name="T19" fmla="*/ 7 h 36"/>
                <a:gd name="T20" fmla="*/ 13 w 28"/>
                <a:gd name="T21" fmla="*/ 7 h 36"/>
                <a:gd name="T22" fmla="*/ 10 w 28"/>
                <a:gd name="T23" fmla="*/ 22 h 36"/>
                <a:gd name="T24" fmla="*/ 18 w 28"/>
                <a:gd name="T25" fmla="*/ 22 h 36"/>
                <a:gd name="T26" fmla="*/ 13 w 28"/>
                <a:gd name="T27"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0" y="36"/>
                  </a:moveTo>
                  <a:lnTo>
                    <a:pt x="9" y="0"/>
                  </a:lnTo>
                  <a:lnTo>
                    <a:pt x="19" y="0"/>
                  </a:lnTo>
                  <a:lnTo>
                    <a:pt x="28" y="36"/>
                  </a:lnTo>
                  <a:lnTo>
                    <a:pt x="21" y="36"/>
                  </a:lnTo>
                  <a:lnTo>
                    <a:pt x="19" y="27"/>
                  </a:lnTo>
                  <a:lnTo>
                    <a:pt x="9" y="27"/>
                  </a:lnTo>
                  <a:lnTo>
                    <a:pt x="7" y="36"/>
                  </a:lnTo>
                  <a:lnTo>
                    <a:pt x="0" y="36"/>
                  </a:lnTo>
                  <a:close/>
                  <a:moveTo>
                    <a:pt x="13" y="7"/>
                  </a:moveTo>
                  <a:lnTo>
                    <a:pt x="13" y="7"/>
                  </a:lnTo>
                  <a:lnTo>
                    <a:pt x="10" y="22"/>
                  </a:lnTo>
                  <a:lnTo>
                    <a:pt x="18" y="22"/>
                  </a:lnTo>
                  <a:lnTo>
                    <a:pt x="13" y="7"/>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2" name="Freeform 8">
              <a:extLst>
                <a:ext uri="{FF2B5EF4-FFF2-40B4-BE49-F238E27FC236}">
                  <a16:creationId xmlns:a16="http://schemas.microsoft.com/office/drawing/2014/main" id="{38A51AB0-5AA4-4574-A462-122E0B6C8573}"/>
                </a:ext>
              </a:extLst>
            </p:cNvPr>
            <p:cNvSpPr>
              <a:spLocks/>
            </p:cNvSpPr>
            <p:nvPr/>
          </p:nvSpPr>
          <p:spPr bwMode="auto">
            <a:xfrm>
              <a:off x="5201" y="169"/>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8 h 36"/>
                <a:gd name="T20" fmla="*/ 27 w 35"/>
                <a:gd name="T21" fmla="*/ 8 h 36"/>
                <a:gd name="T22" fmla="*/ 21 w 35"/>
                <a:gd name="T23" fmla="*/ 36 h 36"/>
                <a:gd name="T24" fmla="*/ 13 w 35"/>
                <a:gd name="T25" fmla="*/ 36 h 36"/>
                <a:gd name="T26" fmla="*/ 7 w 35"/>
                <a:gd name="T27" fmla="*/ 8 h 36"/>
                <a:gd name="T28" fmla="*/ 7 w 35"/>
                <a:gd name="T29" fmla="*/ 8 h 36"/>
                <a:gd name="T30" fmla="*/ 7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8"/>
                  </a:lnTo>
                  <a:lnTo>
                    <a:pt x="27" y="8"/>
                  </a:lnTo>
                  <a:lnTo>
                    <a:pt x="21" y="36"/>
                  </a:lnTo>
                  <a:lnTo>
                    <a:pt x="13" y="36"/>
                  </a:lnTo>
                  <a:lnTo>
                    <a:pt x="7" y="8"/>
                  </a:lnTo>
                  <a:lnTo>
                    <a:pt x="7" y="8"/>
                  </a:lnTo>
                  <a:lnTo>
                    <a:pt x="7"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3" name="Freeform 9">
              <a:extLst>
                <a:ext uri="{FF2B5EF4-FFF2-40B4-BE49-F238E27FC236}">
                  <a16:creationId xmlns:a16="http://schemas.microsoft.com/office/drawing/2014/main" id="{8CAAF348-CF37-43CF-B499-3365F36C0EE2}"/>
                </a:ext>
              </a:extLst>
            </p:cNvPr>
            <p:cNvSpPr>
              <a:spLocks/>
            </p:cNvSpPr>
            <p:nvPr/>
          </p:nvSpPr>
          <p:spPr bwMode="auto">
            <a:xfrm>
              <a:off x="5241" y="168"/>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4 w 22"/>
                <a:gd name="T17" fmla="*/ 10 h 34"/>
                <a:gd name="T18" fmla="*/ 11 w 22"/>
                <a:gd name="T19" fmla="*/ 5 h 34"/>
                <a:gd name="T20" fmla="*/ 8 w 22"/>
                <a:gd name="T21" fmla="*/ 8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3" y="29"/>
                    <a:pt x="15" y="28"/>
                    <a:pt x="15" y="26"/>
                  </a:cubicBezTo>
                  <a:cubicBezTo>
                    <a:pt x="15" y="20"/>
                    <a:pt x="1" y="19"/>
                    <a:pt x="1" y="9"/>
                  </a:cubicBezTo>
                  <a:cubicBezTo>
                    <a:pt x="1" y="4"/>
                    <a:pt x="3" y="0"/>
                    <a:pt x="12" y="0"/>
                  </a:cubicBezTo>
                  <a:cubicBezTo>
                    <a:pt x="18" y="0"/>
                    <a:pt x="22" y="3"/>
                    <a:pt x="21" y="10"/>
                  </a:cubicBezTo>
                  <a:cubicBezTo>
                    <a:pt x="14" y="10"/>
                    <a:pt x="14" y="10"/>
                    <a:pt x="14" y="10"/>
                  </a:cubicBezTo>
                  <a:cubicBezTo>
                    <a:pt x="14" y="7"/>
                    <a:pt x="14" y="5"/>
                    <a:pt x="11" y="5"/>
                  </a:cubicBezTo>
                  <a:cubicBezTo>
                    <a:pt x="9" y="5"/>
                    <a:pt x="8" y="6"/>
                    <a:pt x="8" y="8"/>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4" name="Freeform 10">
              <a:extLst>
                <a:ext uri="{FF2B5EF4-FFF2-40B4-BE49-F238E27FC236}">
                  <a16:creationId xmlns:a16="http://schemas.microsoft.com/office/drawing/2014/main" id="{AD593CB9-070B-4E02-91E4-15C953BD8B4F}"/>
                </a:ext>
              </a:extLst>
            </p:cNvPr>
            <p:cNvSpPr>
              <a:spLocks/>
            </p:cNvSpPr>
            <p:nvPr/>
          </p:nvSpPr>
          <p:spPr bwMode="auto">
            <a:xfrm>
              <a:off x="5270" y="169"/>
              <a:ext cx="23" cy="36"/>
            </a:xfrm>
            <a:custGeom>
              <a:avLst/>
              <a:gdLst>
                <a:gd name="T0" fmla="*/ 22 w 22"/>
                <a:gd name="T1" fmla="*/ 0 h 33"/>
                <a:gd name="T2" fmla="*/ 22 w 22"/>
                <a:gd name="T3" fmla="*/ 23 h 33"/>
                <a:gd name="T4" fmla="*/ 11 w 22"/>
                <a:gd name="T5" fmla="*/ 33 h 33"/>
                <a:gd name="T6" fmla="*/ 0 w 22"/>
                <a:gd name="T7" fmla="*/ 23 h 33"/>
                <a:gd name="T8" fmla="*/ 0 w 22"/>
                <a:gd name="T9" fmla="*/ 0 h 33"/>
                <a:gd name="T10" fmla="*/ 6 w 22"/>
                <a:gd name="T11" fmla="*/ 0 h 33"/>
                <a:gd name="T12" fmla="*/ 6 w 22"/>
                <a:gd name="T13" fmla="*/ 23 h 33"/>
                <a:gd name="T14" fmla="*/ 11 w 22"/>
                <a:gd name="T15" fmla="*/ 28 h 33"/>
                <a:gd name="T16" fmla="*/ 15 w 22"/>
                <a:gd name="T17" fmla="*/ 23 h 33"/>
                <a:gd name="T18" fmla="*/ 15 w 22"/>
                <a:gd name="T19" fmla="*/ 0 h 33"/>
                <a:gd name="T20" fmla="*/ 22 w 2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3">
                  <a:moveTo>
                    <a:pt x="22" y="0"/>
                  </a:moveTo>
                  <a:cubicBezTo>
                    <a:pt x="22" y="23"/>
                    <a:pt x="22" y="23"/>
                    <a:pt x="22" y="23"/>
                  </a:cubicBezTo>
                  <a:cubicBezTo>
                    <a:pt x="22" y="28"/>
                    <a:pt x="19" y="33"/>
                    <a:pt x="11" y="33"/>
                  </a:cubicBezTo>
                  <a:cubicBezTo>
                    <a:pt x="3" y="33"/>
                    <a:pt x="0" y="29"/>
                    <a:pt x="0" y="23"/>
                  </a:cubicBezTo>
                  <a:cubicBezTo>
                    <a:pt x="0" y="0"/>
                    <a:pt x="0" y="0"/>
                    <a:pt x="0" y="0"/>
                  </a:cubicBezTo>
                  <a:cubicBezTo>
                    <a:pt x="6" y="0"/>
                    <a:pt x="6" y="0"/>
                    <a:pt x="6" y="0"/>
                  </a:cubicBezTo>
                  <a:cubicBezTo>
                    <a:pt x="6" y="23"/>
                    <a:pt x="6" y="23"/>
                    <a:pt x="6" y="23"/>
                  </a:cubicBezTo>
                  <a:cubicBezTo>
                    <a:pt x="6" y="27"/>
                    <a:pt x="8" y="28"/>
                    <a:pt x="11" y="28"/>
                  </a:cubicBezTo>
                  <a:cubicBezTo>
                    <a:pt x="14" y="28"/>
                    <a:pt x="15" y="26"/>
                    <a:pt x="15" y="23"/>
                  </a:cubicBezTo>
                  <a:cubicBezTo>
                    <a:pt x="15" y="0"/>
                    <a:pt x="15" y="0"/>
                    <a:pt x="15" y="0"/>
                  </a:cubicBezTo>
                  <a:lnTo>
                    <a:pt x="2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5" name="Freeform 11">
              <a:extLst>
                <a:ext uri="{FF2B5EF4-FFF2-40B4-BE49-F238E27FC236}">
                  <a16:creationId xmlns:a16="http://schemas.microsoft.com/office/drawing/2014/main" id="{53386DDE-71DA-4EAE-814E-8EE387242EE6}"/>
                </a:ext>
              </a:extLst>
            </p:cNvPr>
            <p:cNvSpPr>
              <a:spLocks/>
            </p:cNvSpPr>
            <p:nvPr/>
          </p:nvSpPr>
          <p:spPr bwMode="auto">
            <a:xfrm>
              <a:off x="5300" y="169"/>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7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7"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6" name="Freeform 12">
              <a:extLst>
                <a:ext uri="{FF2B5EF4-FFF2-40B4-BE49-F238E27FC236}">
                  <a16:creationId xmlns:a16="http://schemas.microsoft.com/office/drawing/2014/main" id="{A9788033-E049-4D89-B45F-7E877E00E3B2}"/>
                </a:ext>
              </a:extLst>
            </p:cNvPr>
            <p:cNvSpPr>
              <a:spLocks/>
            </p:cNvSpPr>
            <p:nvPr/>
          </p:nvSpPr>
          <p:spPr bwMode="auto">
            <a:xfrm>
              <a:off x="5332" y="168"/>
              <a:ext cx="24" cy="37"/>
            </a:xfrm>
            <a:custGeom>
              <a:avLst/>
              <a:gdLst>
                <a:gd name="T0" fmla="*/ 16 w 23"/>
                <a:gd name="T1" fmla="*/ 11 h 34"/>
                <a:gd name="T2" fmla="*/ 12 w 23"/>
                <a:gd name="T3" fmla="*/ 5 h 34"/>
                <a:gd name="T4" fmla="*/ 7 w 23"/>
                <a:gd name="T5" fmla="*/ 17 h 34"/>
                <a:gd name="T6" fmla="*/ 12 w 23"/>
                <a:gd name="T7" fmla="*/ 30 h 34"/>
                <a:gd name="T8" fmla="*/ 16 w 23"/>
                <a:gd name="T9" fmla="*/ 29 h 34"/>
                <a:gd name="T10" fmla="*/ 16 w 23"/>
                <a:gd name="T11" fmla="*/ 22 h 34"/>
                <a:gd name="T12" fmla="*/ 12 w 23"/>
                <a:gd name="T13" fmla="*/ 22 h 34"/>
                <a:gd name="T14" fmla="*/ 12 w 23"/>
                <a:gd name="T15" fmla="*/ 16 h 34"/>
                <a:gd name="T16" fmla="*/ 23 w 23"/>
                <a:gd name="T17" fmla="*/ 16 h 34"/>
                <a:gd name="T18" fmla="*/ 23 w 23"/>
                <a:gd name="T19" fmla="*/ 33 h 34"/>
                <a:gd name="T20" fmla="*/ 13 w 23"/>
                <a:gd name="T21" fmla="*/ 34 h 34"/>
                <a:gd name="T22" fmla="*/ 0 w 23"/>
                <a:gd name="T23" fmla="*/ 17 h 34"/>
                <a:gd name="T24" fmla="*/ 12 w 23"/>
                <a:gd name="T25" fmla="*/ 0 h 34"/>
                <a:gd name="T26" fmla="*/ 23 w 23"/>
                <a:gd name="T27" fmla="*/ 11 h 34"/>
                <a:gd name="T28" fmla="*/ 16 w 23"/>
                <a:gd name="T2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16" y="11"/>
                  </a:moveTo>
                  <a:cubicBezTo>
                    <a:pt x="16" y="8"/>
                    <a:pt x="15" y="5"/>
                    <a:pt x="12" y="5"/>
                  </a:cubicBezTo>
                  <a:cubicBezTo>
                    <a:pt x="7" y="5"/>
                    <a:pt x="7" y="11"/>
                    <a:pt x="7" y="17"/>
                  </a:cubicBezTo>
                  <a:cubicBezTo>
                    <a:pt x="7" y="28"/>
                    <a:pt x="8" y="30"/>
                    <a:pt x="12" y="30"/>
                  </a:cubicBezTo>
                  <a:cubicBezTo>
                    <a:pt x="14" y="30"/>
                    <a:pt x="15" y="29"/>
                    <a:pt x="16" y="29"/>
                  </a:cubicBezTo>
                  <a:cubicBezTo>
                    <a:pt x="16" y="22"/>
                    <a:pt x="16" y="22"/>
                    <a:pt x="16" y="22"/>
                  </a:cubicBezTo>
                  <a:cubicBezTo>
                    <a:pt x="12" y="22"/>
                    <a:pt x="12" y="22"/>
                    <a:pt x="12" y="22"/>
                  </a:cubicBezTo>
                  <a:cubicBezTo>
                    <a:pt x="12" y="16"/>
                    <a:pt x="12" y="16"/>
                    <a:pt x="12" y="16"/>
                  </a:cubicBezTo>
                  <a:cubicBezTo>
                    <a:pt x="23" y="16"/>
                    <a:pt x="23" y="16"/>
                    <a:pt x="23" y="16"/>
                  </a:cubicBezTo>
                  <a:cubicBezTo>
                    <a:pt x="23" y="33"/>
                    <a:pt x="23" y="33"/>
                    <a:pt x="23" y="33"/>
                  </a:cubicBezTo>
                  <a:cubicBezTo>
                    <a:pt x="21" y="34"/>
                    <a:pt x="16" y="34"/>
                    <a:pt x="13" y="34"/>
                  </a:cubicBezTo>
                  <a:cubicBezTo>
                    <a:pt x="2" y="34"/>
                    <a:pt x="0" y="30"/>
                    <a:pt x="0" y="17"/>
                  </a:cubicBezTo>
                  <a:cubicBezTo>
                    <a:pt x="0" y="8"/>
                    <a:pt x="1" y="0"/>
                    <a:pt x="12" y="0"/>
                  </a:cubicBezTo>
                  <a:cubicBezTo>
                    <a:pt x="19" y="0"/>
                    <a:pt x="23" y="4"/>
                    <a:pt x="23" y="11"/>
                  </a:cubicBezTo>
                  <a:lnTo>
                    <a:pt x="16" y="11"/>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7" name="Freeform 13">
              <a:extLst>
                <a:ext uri="{FF2B5EF4-FFF2-40B4-BE49-F238E27FC236}">
                  <a16:creationId xmlns:a16="http://schemas.microsoft.com/office/drawing/2014/main" id="{2B4F50A7-1A0A-4137-A14F-DE6F27E48259}"/>
                </a:ext>
              </a:extLst>
            </p:cNvPr>
            <p:cNvSpPr>
              <a:spLocks/>
            </p:cNvSpPr>
            <p:nvPr/>
          </p:nvSpPr>
          <p:spPr bwMode="auto">
            <a:xfrm>
              <a:off x="5144" y="225"/>
              <a:ext cx="19" cy="36"/>
            </a:xfrm>
            <a:custGeom>
              <a:avLst/>
              <a:gdLst>
                <a:gd name="T0" fmla="*/ 0 w 19"/>
                <a:gd name="T1" fmla="*/ 36 h 36"/>
                <a:gd name="T2" fmla="*/ 0 w 19"/>
                <a:gd name="T3" fmla="*/ 0 h 36"/>
                <a:gd name="T4" fmla="*/ 19 w 19"/>
                <a:gd name="T5" fmla="*/ 0 h 36"/>
                <a:gd name="T6" fmla="*/ 19 w 19"/>
                <a:gd name="T7" fmla="*/ 5 h 36"/>
                <a:gd name="T8" fmla="*/ 8 w 19"/>
                <a:gd name="T9" fmla="*/ 5 h 36"/>
                <a:gd name="T10" fmla="*/ 8 w 19"/>
                <a:gd name="T11" fmla="*/ 14 h 36"/>
                <a:gd name="T12" fmla="*/ 18 w 19"/>
                <a:gd name="T13" fmla="*/ 14 h 36"/>
                <a:gd name="T14" fmla="*/ 18 w 19"/>
                <a:gd name="T15" fmla="*/ 19 h 36"/>
                <a:gd name="T16" fmla="*/ 8 w 19"/>
                <a:gd name="T17" fmla="*/ 19 h 36"/>
                <a:gd name="T18" fmla="*/ 8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8" y="5"/>
                  </a:lnTo>
                  <a:lnTo>
                    <a:pt x="8" y="14"/>
                  </a:lnTo>
                  <a:lnTo>
                    <a:pt x="18" y="14"/>
                  </a:lnTo>
                  <a:lnTo>
                    <a:pt x="18" y="19"/>
                  </a:lnTo>
                  <a:lnTo>
                    <a:pt x="8" y="19"/>
                  </a:lnTo>
                  <a:lnTo>
                    <a:pt x="8"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8" name="Freeform 14">
              <a:extLst>
                <a:ext uri="{FF2B5EF4-FFF2-40B4-BE49-F238E27FC236}">
                  <a16:creationId xmlns:a16="http://schemas.microsoft.com/office/drawing/2014/main" id="{230280EF-54F1-439C-A2E6-F4F114371216}"/>
                </a:ext>
              </a:extLst>
            </p:cNvPr>
            <p:cNvSpPr>
              <a:spLocks/>
            </p:cNvSpPr>
            <p:nvPr/>
          </p:nvSpPr>
          <p:spPr bwMode="auto">
            <a:xfrm>
              <a:off x="5169" y="225"/>
              <a:ext cx="18" cy="36"/>
            </a:xfrm>
            <a:custGeom>
              <a:avLst/>
              <a:gdLst>
                <a:gd name="T0" fmla="*/ 0 w 18"/>
                <a:gd name="T1" fmla="*/ 36 h 36"/>
                <a:gd name="T2" fmla="*/ 0 w 18"/>
                <a:gd name="T3" fmla="*/ 0 h 36"/>
                <a:gd name="T4" fmla="*/ 7 w 18"/>
                <a:gd name="T5" fmla="*/ 0 h 36"/>
                <a:gd name="T6" fmla="*/ 7 w 18"/>
                <a:gd name="T7" fmla="*/ 29 h 36"/>
                <a:gd name="T8" fmla="*/ 18 w 18"/>
                <a:gd name="T9" fmla="*/ 29 h 36"/>
                <a:gd name="T10" fmla="*/ 18 w 18"/>
                <a:gd name="T11" fmla="*/ 36 h 36"/>
                <a:gd name="T12" fmla="*/ 0 w 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8" h="36">
                  <a:moveTo>
                    <a:pt x="0" y="36"/>
                  </a:moveTo>
                  <a:lnTo>
                    <a:pt x="0" y="0"/>
                  </a:lnTo>
                  <a:lnTo>
                    <a:pt x="7" y="0"/>
                  </a:lnTo>
                  <a:lnTo>
                    <a:pt x="7" y="29"/>
                  </a:lnTo>
                  <a:lnTo>
                    <a:pt x="18" y="29"/>
                  </a:lnTo>
                  <a:lnTo>
                    <a:pt x="1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9" name="Freeform 15">
              <a:extLst>
                <a:ext uri="{FF2B5EF4-FFF2-40B4-BE49-F238E27FC236}">
                  <a16:creationId xmlns:a16="http://schemas.microsoft.com/office/drawing/2014/main" id="{98444FA9-40C9-42F7-ABE6-FE04E10C4032}"/>
                </a:ext>
              </a:extLst>
            </p:cNvPr>
            <p:cNvSpPr>
              <a:spLocks/>
            </p:cNvSpPr>
            <p:nvPr/>
          </p:nvSpPr>
          <p:spPr bwMode="auto">
            <a:xfrm>
              <a:off x="5190" y="225"/>
              <a:ext cx="20" cy="36"/>
            </a:xfrm>
            <a:custGeom>
              <a:avLst/>
              <a:gdLst>
                <a:gd name="T0" fmla="*/ 0 w 20"/>
                <a:gd name="T1" fmla="*/ 36 h 36"/>
                <a:gd name="T2" fmla="*/ 0 w 20"/>
                <a:gd name="T3" fmla="*/ 0 h 36"/>
                <a:gd name="T4" fmla="*/ 19 w 20"/>
                <a:gd name="T5" fmla="*/ 0 h 36"/>
                <a:gd name="T6" fmla="*/ 19 w 20"/>
                <a:gd name="T7" fmla="*/ 5 h 36"/>
                <a:gd name="T8" fmla="*/ 7 w 20"/>
                <a:gd name="T9" fmla="*/ 5 h 36"/>
                <a:gd name="T10" fmla="*/ 7 w 20"/>
                <a:gd name="T11" fmla="*/ 14 h 36"/>
                <a:gd name="T12" fmla="*/ 19 w 20"/>
                <a:gd name="T13" fmla="*/ 14 h 36"/>
                <a:gd name="T14" fmla="*/ 19 w 20"/>
                <a:gd name="T15" fmla="*/ 19 h 36"/>
                <a:gd name="T16" fmla="*/ 7 w 20"/>
                <a:gd name="T17" fmla="*/ 19 h 36"/>
                <a:gd name="T18" fmla="*/ 7 w 20"/>
                <a:gd name="T19" fmla="*/ 30 h 36"/>
                <a:gd name="T20" fmla="*/ 20 w 20"/>
                <a:gd name="T21" fmla="*/ 30 h 36"/>
                <a:gd name="T22" fmla="*/ 20 w 20"/>
                <a:gd name="T23" fmla="*/ 36 h 36"/>
                <a:gd name="T24" fmla="*/ 0 w 2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6">
                  <a:moveTo>
                    <a:pt x="0" y="36"/>
                  </a:moveTo>
                  <a:lnTo>
                    <a:pt x="0" y="0"/>
                  </a:lnTo>
                  <a:lnTo>
                    <a:pt x="19" y="0"/>
                  </a:lnTo>
                  <a:lnTo>
                    <a:pt x="19" y="5"/>
                  </a:lnTo>
                  <a:lnTo>
                    <a:pt x="7" y="5"/>
                  </a:lnTo>
                  <a:lnTo>
                    <a:pt x="7" y="14"/>
                  </a:lnTo>
                  <a:lnTo>
                    <a:pt x="19" y="14"/>
                  </a:lnTo>
                  <a:lnTo>
                    <a:pt x="19" y="19"/>
                  </a:lnTo>
                  <a:lnTo>
                    <a:pt x="7" y="19"/>
                  </a:lnTo>
                  <a:lnTo>
                    <a:pt x="7" y="30"/>
                  </a:lnTo>
                  <a:lnTo>
                    <a:pt x="20" y="30"/>
                  </a:lnTo>
                  <a:lnTo>
                    <a:pt x="20"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0" name="Freeform 16">
              <a:extLst>
                <a:ext uri="{FF2B5EF4-FFF2-40B4-BE49-F238E27FC236}">
                  <a16:creationId xmlns:a16="http://schemas.microsoft.com/office/drawing/2014/main" id="{CA9A430A-0B4D-48E6-BE9F-012B9643967A}"/>
                </a:ext>
              </a:extLst>
            </p:cNvPr>
            <p:cNvSpPr>
              <a:spLocks/>
            </p:cNvSpPr>
            <p:nvPr/>
          </p:nvSpPr>
          <p:spPr bwMode="auto">
            <a:xfrm>
              <a:off x="5214"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1" name="Freeform 17">
              <a:extLst>
                <a:ext uri="{FF2B5EF4-FFF2-40B4-BE49-F238E27FC236}">
                  <a16:creationId xmlns:a16="http://schemas.microsoft.com/office/drawing/2014/main" id="{DB0CC32E-E187-4589-B557-3C67A98DFAC7}"/>
                </a:ext>
              </a:extLst>
            </p:cNvPr>
            <p:cNvSpPr>
              <a:spLocks/>
            </p:cNvSpPr>
            <p:nvPr/>
          </p:nvSpPr>
          <p:spPr bwMode="auto">
            <a:xfrm>
              <a:off x="5239" y="225"/>
              <a:ext cx="24" cy="36"/>
            </a:xfrm>
            <a:custGeom>
              <a:avLst/>
              <a:gdLst>
                <a:gd name="T0" fmla="*/ 24 w 24"/>
                <a:gd name="T1" fmla="*/ 0 h 36"/>
                <a:gd name="T2" fmla="*/ 24 w 24"/>
                <a:gd name="T3" fmla="*/ 5 h 36"/>
                <a:gd name="T4" fmla="*/ 16 w 24"/>
                <a:gd name="T5" fmla="*/ 5 h 36"/>
                <a:gd name="T6" fmla="*/ 16 w 24"/>
                <a:gd name="T7" fmla="*/ 36 h 36"/>
                <a:gd name="T8" fmla="*/ 8 w 24"/>
                <a:gd name="T9" fmla="*/ 36 h 36"/>
                <a:gd name="T10" fmla="*/ 8 w 24"/>
                <a:gd name="T11" fmla="*/ 5 h 36"/>
                <a:gd name="T12" fmla="*/ 0 w 24"/>
                <a:gd name="T13" fmla="*/ 5 h 36"/>
                <a:gd name="T14" fmla="*/ 0 w 24"/>
                <a:gd name="T15" fmla="*/ 0 h 36"/>
                <a:gd name="T16" fmla="*/ 2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0"/>
                  </a:moveTo>
                  <a:lnTo>
                    <a:pt x="24" y="5"/>
                  </a:lnTo>
                  <a:lnTo>
                    <a:pt x="16" y="5"/>
                  </a:lnTo>
                  <a:lnTo>
                    <a:pt x="16" y="36"/>
                  </a:lnTo>
                  <a:lnTo>
                    <a:pt x="8" y="36"/>
                  </a:lnTo>
                  <a:lnTo>
                    <a:pt x="8" y="5"/>
                  </a:lnTo>
                  <a:lnTo>
                    <a:pt x="0" y="5"/>
                  </a:lnTo>
                  <a:lnTo>
                    <a:pt x="0" y="0"/>
                  </a:lnTo>
                  <a:lnTo>
                    <a:pt x="24"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2" name="Freeform 18">
              <a:extLst>
                <a:ext uri="{FF2B5EF4-FFF2-40B4-BE49-F238E27FC236}">
                  <a16:creationId xmlns:a16="http://schemas.microsoft.com/office/drawing/2014/main" id="{18F4F2CC-ED51-43B4-9951-7C5B200B9A92}"/>
                </a:ext>
              </a:extLst>
            </p:cNvPr>
            <p:cNvSpPr>
              <a:spLocks noEditPoints="1"/>
            </p:cNvSpPr>
            <p:nvPr/>
          </p:nvSpPr>
          <p:spPr bwMode="auto">
            <a:xfrm>
              <a:off x="5267" y="225"/>
              <a:ext cx="22" cy="36"/>
            </a:xfrm>
            <a:custGeom>
              <a:avLst/>
              <a:gdLst>
                <a:gd name="T0" fmla="*/ 7 w 21"/>
                <a:gd name="T1" fmla="*/ 33 h 33"/>
                <a:gd name="T2" fmla="*/ 0 w 21"/>
                <a:gd name="T3" fmla="*/ 33 h 33"/>
                <a:gd name="T4" fmla="*/ 0 w 21"/>
                <a:gd name="T5" fmla="*/ 0 h 33"/>
                <a:gd name="T6" fmla="*/ 13 w 21"/>
                <a:gd name="T7" fmla="*/ 0 h 33"/>
                <a:gd name="T8" fmla="*/ 21 w 21"/>
                <a:gd name="T9" fmla="*/ 8 h 33"/>
                <a:gd name="T10" fmla="*/ 14 w 21"/>
                <a:gd name="T11" fmla="*/ 16 h 33"/>
                <a:gd name="T12" fmla="*/ 14 w 21"/>
                <a:gd name="T13" fmla="*/ 17 h 33"/>
                <a:gd name="T14" fmla="*/ 20 w 21"/>
                <a:gd name="T15" fmla="*/ 23 h 33"/>
                <a:gd name="T16" fmla="*/ 21 w 21"/>
                <a:gd name="T17" fmla="*/ 33 h 33"/>
                <a:gd name="T18" fmla="*/ 14 w 21"/>
                <a:gd name="T19" fmla="*/ 33 h 33"/>
                <a:gd name="T20" fmla="*/ 14 w 21"/>
                <a:gd name="T21" fmla="*/ 26 h 33"/>
                <a:gd name="T22" fmla="*/ 9 w 21"/>
                <a:gd name="T23" fmla="*/ 19 h 33"/>
                <a:gd name="T24" fmla="*/ 7 w 21"/>
                <a:gd name="T25" fmla="*/ 19 h 33"/>
                <a:gd name="T26" fmla="*/ 7 w 21"/>
                <a:gd name="T27" fmla="*/ 33 h 33"/>
                <a:gd name="T28" fmla="*/ 7 w 21"/>
                <a:gd name="T29" fmla="*/ 14 h 33"/>
                <a:gd name="T30" fmla="*/ 10 w 21"/>
                <a:gd name="T31" fmla="*/ 14 h 33"/>
                <a:gd name="T32" fmla="*/ 14 w 21"/>
                <a:gd name="T33" fmla="*/ 9 h 33"/>
                <a:gd name="T34" fmla="*/ 10 w 21"/>
                <a:gd name="T35" fmla="*/ 5 h 33"/>
                <a:gd name="T36" fmla="*/ 7 w 21"/>
                <a:gd name="T37" fmla="*/ 5 h 33"/>
                <a:gd name="T38" fmla="*/ 7 w 21"/>
                <a:gd name="T3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3">
                  <a:moveTo>
                    <a:pt x="7" y="33"/>
                  </a:moveTo>
                  <a:cubicBezTo>
                    <a:pt x="0" y="33"/>
                    <a:pt x="0" y="33"/>
                    <a:pt x="0" y="33"/>
                  </a:cubicBezTo>
                  <a:cubicBezTo>
                    <a:pt x="0" y="0"/>
                    <a:pt x="0" y="0"/>
                    <a:pt x="0" y="0"/>
                  </a:cubicBezTo>
                  <a:cubicBezTo>
                    <a:pt x="13" y="0"/>
                    <a:pt x="13" y="0"/>
                    <a:pt x="13" y="0"/>
                  </a:cubicBezTo>
                  <a:cubicBezTo>
                    <a:pt x="18" y="0"/>
                    <a:pt x="21" y="3"/>
                    <a:pt x="21" y="8"/>
                  </a:cubicBezTo>
                  <a:cubicBezTo>
                    <a:pt x="21" y="13"/>
                    <a:pt x="19" y="16"/>
                    <a:pt x="14" y="16"/>
                  </a:cubicBezTo>
                  <a:cubicBezTo>
                    <a:pt x="14" y="17"/>
                    <a:pt x="14" y="17"/>
                    <a:pt x="14" y="17"/>
                  </a:cubicBezTo>
                  <a:cubicBezTo>
                    <a:pt x="16" y="17"/>
                    <a:pt x="20" y="17"/>
                    <a:pt x="20" y="23"/>
                  </a:cubicBezTo>
                  <a:cubicBezTo>
                    <a:pt x="20" y="25"/>
                    <a:pt x="21" y="31"/>
                    <a:pt x="21" y="33"/>
                  </a:cubicBezTo>
                  <a:cubicBezTo>
                    <a:pt x="14" y="33"/>
                    <a:pt x="14" y="33"/>
                    <a:pt x="14" y="33"/>
                  </a:cubicBezTo>
                  <a:cubicBezTo>
                    <a:pt x="14" y="31"/>
                    <a:pt x="14" y="29"/>
                    <a:pt x="14" y="26"/>
                  </a:cubicBezTo>
                  <a:cubicBezTo>
                    <a:pt x="14" y="22"/>
                    <a:pt x="14" y="19"/>
                    <a:pt x="9" y="19"/>
                  </a:cubicBezTo>
                  <a:cubicBezTo>
                    <a:pt x="7" y="19"/>
                    <a:pt x="7" y="19"/>
                    <a:pt x="7" y="19"/>
                  </a:cubicBezTo>
                  <a:lnTo>
                    <a:pt x="7" y="33"/>
                  </a:lnTo>
                  <a:close/>
                  <a:moveTo>
                    <a:pt x="7" y="14"/>
                  </a:moveTo>
                  <a:cubicBezTo>
                    <a:pt x="10" y="14"/>
                    <a:pt x="10" y="14"/>
                    <a:pt x="10" y="14"/>
                  </a:cubicBezTo>
                  <a:cubicBezTo>
                    <a:pt x="13" y="14"/>
                    <a:pt x="14" y="11"/>
                    <a:pt x="14" y="9"/>
                  </a:cubicBezTo>
                  <a:cubicBezTo>
                    <a:pt x="14" y="6"/>
                    <a:pt x="12" y="5"/>
                    <a:pt x="10" y="5"/>
                  </a:cubicBezTo>
                  <a:cubicBezTo>
                    <a:pt x="7" y="5"/>
                    <a:pt x="7" y="5"/>
                    <a:pt x="7" y="5"/>
                  </a:cubicBezTo>
                  <a:lnTo>
                    <a:pt x="7"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3" name="Freeform 19">
              <a:extLst>
                <a:ext uri="{FF2B5EF4-FFF2-40B4-BE49-F238E27FC236}">
                  <a16:creationId xmlns:a16="http://schemas.microsoft.com/office/drawing/2014/main" id="{E667A0EC-F69F-447A-8938-427F40052CE2}"/>
                </a:ext>
              </a:extLst>
            </p:cNvPr>
            <p:cNvSpPr>
              <a:spLocks noEditPoints="1"/>
            </p:cNvSpPr>
            <p:nvPr/>
          </p:nvSpPr>
          <p:spPr bwMode="auto">
            <a:xfrm>
              <a:off x="5293" y="224"/>
              <a:ext cx="25" cy="37"/>
            </a:xfrm>
            <a:custGeom>
              <a:avLst/>
              <a:gdLst>
                <a:gd name="T0" fmla="*/ 0 w 23"/>
                <a:gd name="T1" fmla="*/ 17 h 34"/>
                <a:gd name="T2" fmla="*/ 12 w 23"/>
                <a:gd name="T3" fmla="*/ 0 h 34"/>
                <a:gd name="T4" fmla="*/ 23 w 23"/>
                <a:gd name="T5" fmla="*/ 17 h 34"/>
                <a:gd name="T6" fmla="*/ 12 w 23"/>
                <a:gd name="T7" fmla="*/ 34 h 34"/>
                <a:gd name="T8" fmla="*/ 0 w 23"/>
                <a:gd name="T9" fmla="*/ 17 h 34"/>
                <a:gd name="T10" fmla="*/ 16 w 23"/>
                <a:gd name="T11" fmla="*/ 17 h 34"/>
                <a:gd name="T12" fmla="*/ 12 w 23"/>
                <a:gd name="T13" fmla="*/ 5 h 34"/>
                <a:gd name="T14" fmla="*/ 7 w 23"/>
                <a:gd name="T15" fmla="*/ 17 h 34"/>
                <a:gd name="T16" fmla="*/ 12 w 23"/>
                <a:gd name="T17" fmla="*/ 29 h 34"/>
                <a:gd name="T18" fmla="*/ 16 w 23"/>
                <a:gd name="T1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4">
                  <a:moveTo>
                    <a:pt x="0" y="17"/>
                  </a:moveTo>
                  <a:cubicBezTo>
                    <a:pt x="0" y="8"/>
                    <a:pt x="0" y="0"/>
                    <a:pt x="12" y="0"/>
                  </a:cubicBezTo>
                  <a:cubicBezTo>
                    <a:pt x="23" y="0"/>
                    <a:pt x="23" y="8"/>
                    <a:pt x="23" y="17"/>
                  </a:cubicBezTo>
                  <a:cubicBezTo>
                    <a:pt x="23" y="26"/>
                    <a:pt x="23" y="34"/>
                    <a:pt x="12" y="34"/>
                  </a:cubicBezTo>
                  <a:cubicBezTo>
                    <a:pt x="0" y="34"/>
                    <a:pt x="0" y="26"/>
                    <a:pt x="0" y="17"/>
                  </a:cubicBezTo>
                  <a:close/>
                  <a:moveTo>
                    <a:pt x="16" y="17"/>
                  </a:moveTo>
                  <a:cubicBezTo>
                    <a:pt x="16" y="9"/>
                    <a:pt x="16" y="5"/>
                    <a:pt x="12" y="5"/>
                  </a:cubicBezTo>
                  <a:cubicBezTo>
                    <a:pt x="8" y="5"/>
                    <a:pt x="7" y="9"/>
                    <a:pt x="7" y="17"/>
                  </a:cubicBezTo>
                  <a:cubicBezTo>
                    <a:pt x="7" y="26"/>
                    <a:pt x="8" y="29"/>
                    <a:pt x="12" y="29"/>
                  </a:cubicBezTo>
                  <a:cubicBezTo>
                    <a:pt x="16" y="29"/>
                    <a:pt x="16" y="26"/>
                    <a:pt x="16"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4" name="Rectangle 20">
              <a:extLst>
                <a:ext uri="{FF2B5EF4-FFF2-40B4-BE49-F238E27FC236}">
                  <a16:creationId xmlns:a16="http://schemas.microsoft.com/office/drawing/2014/main" id="{E389A52C-D512-4415-B80B-5E1E8D557EC1}"/>
                </a:ext>
              </a:extLst>
            </p:cNvPr>
            <p:cNvSpPr>
              <a:spLocks noChangeArrowheads="1"/>
            </p:cNvSpPr>
            <p:nvPr/>
          </p:nvSpPr>
          <p:spPr bwMode="auto">
            <a:xfrm>
              <a:off x="5323" y="244"/>
              <a:ext cx="12" cy="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5" name="Freeform 21">
              <a:extLst>
                <a:ext uri="{FF2B5EF4-FFF2-40B4-BE49-F238E27FC236}">
                  <a16:creationId xmlns:a16="http://schemas.microsoft.com/office/drawing/2014/main" id="{D9A77980-250B-4EC0-A3AF-3ADA8739BC4E}"/>
                </a:ext>
              </a:extLst>
            </p:cNvPr>
            <p:cNvSpPr>
              <a:spLocks/>
            </p:cNvSpPr>
            <p:nvPr/>
          </p:nvSpPr>
          <p:spPr bwMode="auto">
            <a:xfrm>
              <a:off x="5340" y="225"/>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7 h 36"/>
                <a:gd name="T20" fmla="*/ 28 w 35"/>
                <a:gd name="T21" fmla="*/ 7 h 36"/>
                <a:gd name="T22" fmla="*/ 21 w 35"/>
                <a:gd name="T23" fmla="*/ 36 h 36"/>
                <a:gd name="T24" fmla="*/ 14 w 35"/>
                <a:gd name="T25" fmla="*/ 36 h 36"/>
                <a:gd name="T26" fmla="*/ 8 w 35"/>
                <a:gd name="T27" fmla="*/ 7 h 36"/>
                <a:gd name="T28" fmla="*/ 8 w 35"/>
                <a:gd name="T29" fmla="*/ 7 h 36"/>
                <a:gd name="T30" fmla="*/ 8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7"/>
                  </a:lnTo>
                  <a:lnTo>
                    <a:pt x="28" y="7"/>
                  </a:lnTo>
                  <a:lnTo>
                    <a:pt x="21" y="36"/>
                  </a:lnTo>
                  <a:lnTo>
                    <a:pt x="14" y="36"/>
                  </a:lnTo>
                  <a:lnTo>
                    <a:pt x="8" y="7"/>
                  </a:lnTo>
                  <a:lnTo>
                    <a:pt x="8" y="7"/>
                  </a:lnTo>
                  <a:lnTo>
                    <a:pt x="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6" name="Freeform 22">
              <a:extLst>
                <a:ext uri="{FF2B5EF4-FFF2-40B4-BE49-F238E27FC236}">
                  <a16:creationId xmlns:a16="http://schemas.microsoft.com/office/drawing/2014/main" id="{9C46D508-5C2B-4163-8E74-6A4360CF20C4}"/>
                </a:ext>
              </a:extLst>
            </p:cNvPr>
            <p:cNvSpPr>
              <a:spLocks/>
            </p:cNvSpPr>
            <p:nvPr/>
          </p:nvSpPr>
          <p:spPr bwMode="auto">
            <a:xfrm>
              <a:off x="5382" y="225"/>
              <a:ext cx="19" cy="36"/>
            </a:xfrm>
            <a:custGeom>
              <a:avLst/>
              <a:gdLst>
                <a:gd name="T0" fmla="*/ 0 w 19"/>
                <a:gd name="T1" fmla="*/ 36 h 36"/>
                <a:gd name="T2" fmla="*/ 0 w 19"/>
                <a:gd name="T3" fmla="*/ 0 h 36"/>
                <a:gd name="T4" fmla="*/ 19 w 19"/>
                <a:gd name="T5" fmla="*/ 0 h 36"/>
                <a:gd name="T6" fmla="*/ 19 w 19"/>
                <a:gd name="T7" fmla="*/ 5 h 36"/>
                <a:gd name="T8" fmla="*/ 7 w 19"/>
                <a:gd name="T9" fmla="*/ 5 h 36"/>
                <a:gd name="T10" fmla="*/ 7 w 19"/>
                <a:gd name="T11" fmla="*/ 14 h 36"/>
                <a:gd name="T12" fmla="*/ 18 w 19"/>
                <a:gd name="T13" fmla="*/ 14 h 36"/>
                <a:gd name="T14" fmla="*/ 18 w 19"/>
                <a:gd name="T15" fmla="*/ 19 h 36"/>
                <a:gd name="T16" fmla="*/ 7 w 19"/>
                <a:gd name="T17" fmla="*/ 19 h 36"/>
                <a:gd name="T18" fmla="*/ 7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7" y="5"/>
                  </a:lnTo>
                  <a:lnTo>
                    <a:pt x="7" y="14"/>
                  </a:lnTo>
                  <a:lnTo>
                    <a:pt x="18" y="14"/>
                  </a:lnTo>
                  <a:lnTo>
                    <a:pt x="18" y="19"/>
                  </a:lnTo>
                  <a:lnTo>
                    <a:pt x="7" y="19"/>
                  </a:lnTo>
                  <a:lnTo>
                    <a:pt x="7"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7" name="Freeform 23">
              <a:extLst>
                <a:ext uri="{FF2B5EF4-FFF2-40B4-BE49-F238E27FC236}">
                  <a16:creationId xmlns:a16="http://schemas.microsoft.com/office/drawing/2014/main" id="{EE4F41C5-F693-49AF-9FE4-0E39BC0B5984}"/>
                </a:ext>
              </a:extLst>
            </p:cNvPr>
            <p:cNvSpPr>
              <a:spLocks/>
            </p:cNvSpPr>
            <p:nvPr/>
          </p:nvSpPr>
          <p:spPr bwMode="auto">
            <a:xfrm>
              <a:off x="5405" y="224"/>
              <a:ext cx="24" cy="37"/>
            </a:xfrm>
            <a:custGeom>
              <a:avLst/>
              <a:gdLst>
                <a:gd name="T0" fmla="*/ 0 w 22"/>
                <a:gd name="T1" fmla="*/ 17 h 34"/>
                <a:gd name="T2" fmla="*/ 12 w 22"/>
                <a:gd name="T3" fmla="*/ 0 h 34"/>
                <a:gd name="T4" fmla="*/ 22 w 22"/>
                <a:gd name="T5" fmla="*/ 11 h 34"/>
                <a:gd name="T6" fmla="*/ 15 w 22"/>
                <a:gd name="T7" fmla="*/ 11 h 34"/>
                <a:gd name="T8" fmla="*/ 12 w 22"/>
                <a:gd name="T9" fmla="*/ 5 h 34"/>
                <a:gd name="T10" fmla="*/ 8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2" y="11"/>
                  </a:cubicBezTo>
                  <a:cubicBezTo>
                    <a:pt x="15" y="11"/>
                    <a:pt x="15" y="11"/>
                    <a:pt x="15" y="11"/>
                  </a:cubicBezTo>
                  <a:cubicBezTo>
                    <a:pt x="15" y="7"/>
                    <a:pt x="14" y="5"/>
                    <a:pt x="12" y="5"/>
                  </a:cubicBezTo>
                  <a:cubicBezTo>
                    <a:pt x="8" y="5"/>
                    <a:pt x="8" y="9"/>
                    <a:pt x="8" y="17"/>
                  </a:cubicBezTo>
                  <a:cubicBezTo>
                    <a:pt x="8"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8" name="Freeform 24">
              <a:extLst>
                <a:ext uri="{FF2B5EF4-FFF2-40B4-BE49-F238E27FC236}">
                  <a16:creationId xmlns:a16="http://schemas.microsoft.com/office/drawing/2014/main" id="{93D92DB3-BF06-49B7-AB5D-62BA65639DF7}"/>
                </a:ext>
              </a:extLst>
            </p:cNvPr>
            <p:cNvSpPr>
              <a:spLocks/>
            </p:cNvSpPr>
            <p:nvPr/>
          </p:nvSpPr>
          <p:spPr bwMode="auto">
            <a:xfrm>
              <a:off x="5434" y="225"/>
              <a:ext cx="23" cy="36"/>
            </a:xfrm>
            <a:custGeom>
              <a:avLst/>
              <a:gdLst>
                <a:gd name="T0" fmla="*/ 16 w 23"/>
                <a:gd name="T1" fmla="*/ 14 h 36"/>
                <a:gd name="T2" fmla="*/ 16 w 23"/>
                <a:gd name="T3" fmla="*/ 0 h 36"/>
                <a:gd name="T4" fmla="*/ 23 w 23"/>
                <a:gd name="T5" fmla="*/ 0 h 36"/>
                <a:gd name="T6" fmla="*/ 23 w 23"/>
                <a:gd name="T7" fmla="*/ 36 h 36"/>
                <a:gd name="T8" fmla="*/ 16 w 23"/>
                <a:gd name="T9" fmla="*/ 36 h 36"/>
                <a:gd name="T10" fmla="*/ 16 w 23"/>
                <a:gd name="T11" fmla="*/ 19 h 36"/>
                <a:gd name="T12" fmla="*/ 7 w 23"/>
                <a:gd name="T13" fmla="*/ 19 h 36"/>
                <a:gd name="T14" fmla="*/ 7 w 23"/>
                <a:gd name="T15" fmla="*/ 36 h 36"/>
                <a:gd name="T16" fmla="*/ 0 w 23"/>
                <a:gd name="T17" fmla="*/ 36 h 36"/>
                <a:gd name="T18" fmla="*/ 0 w 23"/>
                <a:gd name="T19" fmla="*/ 0 h 36"/>
                <a:gd name="T20" fmla="*/ 7 w 23"/>
                <a:gd name="T21" fmla="*/ 0 h 36"/>
                <a:gd name="T22" fmla="*/ 7 w 23"/>
                <a:gd name="T23" fmla="*/ 14 h 36"/>
                <a:gd name="T24" fmla="*/ 16 w 23"/>
                <a:gd name="T2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16" y="14"/>
                  </a:moveTo>
                  <a:lnTo>
                    <a:pt x="16" y="0"/>
                  </a:lnTo>
                  <a:lnTo>
                    <a:pt x="23" y="0"/>
                  </a:lnTo>
                  <a:lnTo>
                    <a:pt x="23" y="36"/>
                  </a:lnTo>
                  <a:lnTo>
                    <a:pt x="16" y="36"/>
                  </a:lnTo>
                  <a:lnTo>
                    <a:pt x="16" y="19"/>
                  </a:lnTo>
                  <a:lnTo>
                    <a:pt x="7" y="19"/>
                  </a:lnTo>
                  <a:lnTo>
                    <a:pt x="7" y="36"/>
                  </a:lnTo>
                  <a:lnTo>
                    <a:pt x="0" y="36"/>
                  </a:lnTo>
                  <a:lnTo>
                    <a:pt x="0" y="0"/>
                  </a:lnTo>
                  <a:lnTo>
                    <a:pt x="7" y="0"/>
                  </a:lnTo>
                  <a:lnTo>
                    <a:pt x="7" y="14"/>
                  </a:lnTo>
                  <a:lnTo>
                    <a:pt x="16"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9" name="Freeform 25">
              <a:extLst>
                <a:ext uri="{FF2B5EF4-FFF2-40B4-BE49-F238E27FC236}">
                  <a16:creationId xmlns:a16="http://schemas.microsoft.com/office/drawing/2014/main" id="{E7E97B35-B3D7-49B1-8EE6-A50BC116AEAF}"/>
                </a:ext>
              </a:extLst>
            </p:cNvPr>
            <p:cNvSpPr>
              <a:spLocks noEditPoints="1"/>
            </p:cNvSpPr>
            <p:nvPr/>
          </p:nvSpPr>
          <p:spPr bwMode="auto">
            <a:xfrm>
              <a:off x="5460" y="225"/>
              <a:ext cx="30" cy="36"/>
            </a:xfrm>
            <a:custGeom>
              <a:avLst/>
              <a:gdLst>
                <a:gd name="T0" fmla="*/ 0 w 30"/>
                <a:gd name="T1" fmla="*/ 36 h 36"/>
                <a:gd name="T2" fmla="*/ 10 w 30"/>
                <a:gd name="T3" fmla="*/ 0 h 36"/>
                <a:gd name="T4" fmla="*/ 21 w 30"/>
                <a:gd name="T5" fmla="*/ 0 h 36"/>
                <a:gd name="T6" fmla="*/ 30 w 30"/>
                <a:gd name="T7" fmla="*/ 36 h 36"/>
                <a:gd name="T8" fmla="*/ 22 w 30"/>
                <a:gd name="T9" fmla="*/ 36 h 36"/>
                <a:gd name="T10" fmla="*/ 20 w 30"/>
                <a:gd name="T11" fmla="*/ 27 h 36"/>
                <a:gd name="T12" fmla="*/ 10 w 30"/>
                <a:gd name="T13" fmla="*/ 27 h 36"/>
                <a:gd name="T14" fmla="*/ 8 w 30"/>
                <a:gd name="T15" fmla="*/ 36 h 36"/>
                <a:gd name="T16" fmla="*/ 0 w 30"/>
                <a:gd name="T17" fmla="*/ 36 h 36"/>
                <a:gd name="T18" fmla="*/ 15 w 30"/>
                <a:gd name="T19" fmla="*/ 6 h 36"/>
                <a:gd name="T20" fmla="*/ 14 w 30"/>
                <a:gd name="T21" fmla="*/ 6 h 36"/>
                <a:gd name="T22" fmla="*/ 11 w 30"/>
                <a:gd name="T23" fmla="*/ 21 h 36"/>
                <a:gd name="T24" fmla="*/ 19 w 30"/>
                <a:gd name="T25" fmla="*/ 21 h 36"/>
                <a:gd name="T26" fmla="*/ 15 w 30"/>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0" y="36"/>
                  </a:moveTo>
                  <a:lnTo>
                    <a:pt x="10" y="0"/>
                  </a:lnTo>
                  <a:lnTo>
                    <a:pt x="21" y="0"/>
                  </a:lnTo>
                  <a:lnTo>
                    <a:pt x="30" y="36"/>
                  </a:lnTo>
                  <a:lnTo>
                    <a:pt x="22" y="36"/>
                  </a:lnTo>
                  <a:lnTo>
                    <a:pt x="20" y="27"/>
                  </a:lnTo>
                  <a:lnTo>
                    <a:pt x="10" y="27"/>
                  </a:lnTo>
                  <a:lnTo>
                    <a:pt x="8" y="36"/>
                  </a:lnTo>
                  <a:lnTo>
                    <a:pt x="0" y="36"/>
                  </a:lnTo>
                  <a:close/>
                  <a:moveTo>
                    <a:pt x="15" y="6"/>
                  </a:moveTo>
                  <a:lnTo>
                    <a:pt x="14" y="6"/>
                  </a:lnTo>
                  <a:lnTo>
                    <a:pt x="11" y="21"/>
                  </a:lnTo>
                  <a:lnTo>
                    <a:pt x="19" y="21"/>
                  </a:lnTo>
                  <a:lnTo>
                    <a:pt x="15" y="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0" name="Freeform 26">
              <a:extLst>
                <a:ext uri="{FF2B5EF4-FFF2-40B4-BE49-F238E27FC236}">
                  <a16:creationId xmlns:a16="http://schemas.microsoft.com/office/drawing/2014/main" id="{DCC0ED28-5F38-427A-9931-EDAE43FAEB95}"/>
                </a:ext>
              </a:extLst>
            </p:cNvPr>
            <p:cNvSpPr>
              <a:spLocks/>
            </p:cNvSpPr>
            <p:nvPr/>
          </p:nvSpPr>
          <p:spPr bwMode="auto">
            <a:xfrm>
              <a:off x="5494" y="225"/>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6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6"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1" name="Rectangle 27">
              <a:extLst>
                <a:ext uri="{FF2B5EF4-FFF2-40B4-BE49-F238E27FC236}">
                  <a16:creationId xmlns:a16="http://schemas.microsoft.com/office/drawing/2014/main" id="{FACD4975-892F-4DA9-850E-CDDC0FCA7DA8}"/>
                </a:ext>
              </a:extLst>
            </p:cNvPr>
            <p:cNvSpPr>
              <a:spLocks noChangeArrowheads="1"/>
            </p:cNvSpPr>
            <p:nvPr/>
          </p:nvSpPr>
          <p:spPr bwMode="auto">
            <a:xfrm>
              <a:off x="5527" y="225"/>
              <a:ext cx="7" cy="3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2" name="Freeform 28">
              <a:extLst>
                <a:ext uri="{FF2B5EF4-FFF2-40B4-BE49-F238E27FC236}">
                  <a16:creationId xmlns:a16="http://schemas.microsoft.com/office/drawing/2014/main" id="{33E95489-6CAA-4644-88B5-DB6175DD36BF}"/>
                </a:ext>
              </a:extLst>
            </p:cNvPr>
            <p:cNvSpPr>
              <a:spLocks/>
            </p:cNvSpPr>
            <p:nvPr/>
          </p:nvSpPr>
          <p:spPr bwMode="auto">
            <a:xfrm>
              <a:off x="5539"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3" name="Freeform 29">
              <a:extLst>
                <a:ext uri="{FF2B5EF4-FFF2-40B4-BE49-F238E27FC236}">
                  <a16:creationId xmlns:a16="http://schemas.microsoft.com/office/drawing/2014/main" id="{EBA88BF7-D23B-4744-A17F-EBAA62DA4A9E}"/>
                </a:ext>
              </a:extLst>
            </p:cNvPr>
            <p:cNvSpPr>
              <a:spLocks/>
            </p:cNvSpPr>
            <p:nvPr/>
          </p:nvSpPr>
          <p:spPr bwMode="auto">
            <a:xfrm>
              <a:off x="5566" y="224"/>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5 w 22"/>
                <a:gd name="T17" fmla="*/ 10 h 34"/>
                <a:gd name="T18" fmla="*/ 11 w 22"/>
                <a:gd name="T19" fmla="*/ 5 h 34"/>
                <a:gd name="T20" fmla="*/ 8 w 22"/>
                <a:gd name="T21" fmla="*/ 9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4" y="29"/>
                    <a:pt x="15" y="28"/>
                    <a:pt x="15" y="26"/>
                  </a:cubicBezTo>
                  <a:cubicBezTo>
                    <a:pt x="15" y="20"/>
                    <a:pt x="1" y="19"/>
                    <a:pt x="1" y="9"/>
                  </a:cubicBezTo>
                  <a:cubicBezTo>
                    <a:pt x="1" y="4"/>
                    <a:pt x="3" y="0"/>
                    <a:pt x="12" y="0"/>
                  </a:cubicBezTo>
                  <a:cubicBezTo>
                    <a:pt x="18" y="0"/>
                    <a:pt x="22" y="3"/>
                    <a:pt x="21" y="10"/>
                  </a:cubicBezTo>
                  <a:cubicBezTo>
                    <a:pt x="15" y="10"/>
                    <a:pt x="15" y="10"/>
                    <a:pt x="15" y="10"/>
                  </a:cubicBezTo>
                  <a:cubicBezTo>
                    <a:pt x="15" y="8"/>
                    <a:pt x="14" y="5"/>
                    <a:pt x="11" y="5"/>
                  </a:cubicBezTo>
                  <a:cubicBezTo>
                    <a:pt x="9" y="5"/>
                    <a:pt x="8" y="6"/>
                    <a:pt x="8" y="9"/>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4" name="Freeform 30">
              <a:extLst>
                <a:ext uri="{FF2B5EF4-FFF2-40B4-BE49-F238E27FC236}">
                  <a16:creationId xmlns:a16="http://schemas.microsoft.com/office/drawing/2014/main" id="{741574DB-119C-456C-8EEA-3005524D6094}"/>
                </a:ext>
              </a:extLst>
            </p:cNvPr>
            <p:cNvSpPr>
              <a:spLocks noEditPoints="1"/>
            </p:cNvSpPr>
            <p:nvPr/>
          </p:nvSpPr>
          <p:spPr bwMode="auto">
            <a:xfrm>
              <a:off x="4724" y="148"/>
              <a:ext cx="358" cy="138"/>
            </a:xfrm>
            <a:custGeom>
              <a:avLst/>
              <a:gdLst>
                <a:gd name="T0" fmla="*/ 60 w 336"/>
                <a:gd name="T1" fmla="*/ 44 h 126"/>
                <a:gd name="T2" fmla="*/ 71 w 336"/>
                <a:gd name="T3" fmla="*/ 55 h 126"/>
                <a:gd name="T4" fmla="*/ 59 w 336"/>
                <a:gd name="T5" fmla="*/ 50 h 126"/>
                <a:gd name="T6" fmla="*/ 72 w 336"/>
                <a:gd name="T7" fmla="*/ 68 h 126"/>
                <a:gd name="T8" fmla="*/ 46 w 336"/>
                <a:gd name="T9" fmla="*/ 71 h 126"/>
                <a:gd name="T10" fmla="*/ 56 w 336"/>
                <a:gd name="T11" fmla="*/ 72 h 126"/>
                <a:gd name="T12" fmla="*/ 63 w 336"/>
                <a:gd name="T13" fmla="*/ 70 h 126"/>
                <a:gd name="T14" fmla="*/ 47 w 336"/>
                <a:gd name="T15" fmla="*/ 49 h 126"/>
                <a:gd name="T16" fmla="*/ 280 w 336"/>
                <a:gd name="T17" fmla="*/ 81 h 126"/>
                <a:gd name="T18" fmla="*/ 267 w 336"/>
                <a:gd name="T19" fmla="*/ 70 h 126"/>
                <a:gd name="T20" fmla="*/ 279 w 336"/>
                <a:gd name="T21" fmla="*/ 44 h 126"/>
                <a:gd name="T22" fmla="*/ 292 w 336"/>
                <a:gd name="T23" fmla="*/ 55 h 126"/>
                <a:gd name="T24" fmla="*/ 283 w 336"/>
                <a:gd name="T25" fmla="*/ 54 h 126"/>
                <a:gd name="T26" fmla="*/ 279 w 336"/>
                <a:gd name="T27" fmla="*/ 50 h 126"/>
                <a:gd name="T28" fmla="*/ 276 w 336"/>
                <a:gd name="T29" fmla="*/ 70 h 126"/>
                <a:gd name="T30" fmla="*/ 283 w 336"/>
                <a:gd name="T31" fmla="*/ 72 h 126"/>
                <a:gd name="T32" fmla="*/ 279 w 336"/>
                <a:gd name="T33" fmla="*/ 66 h 126"/>
                <a:gd name="T34" fmla="*/ 292 w 336"/>
                <a:gd name="T35" fmla="*/ 70 h 126"/>
                <a:gd name="T36" fmla="*/ 334 w 336"/>
                <a:gd name="T37" fmla="*/ 34 h 126"/>
                <a:gd name="T38" fmla="*/ 92 w 336"/>
                <a:gd name="T39" fmla="*/ 49 h 126"/>
                <a:gd name="T40" fmla="*/ 84 w 336"/>
                <a:gd name="T41" fmla="*/ 45 h 126"/>
                <a:gd name="T42" fmla="*/ 96 w 336"/>
                <a:gd name="T43" fmla="*/ 80 h 126"/>
                <a:gd name="T44" fmla="*/ 143 w 336"/>
                <a:gd name="T45" fmla="*/ 49 h 126"/>
                <a:gd name="T46" fmla="*/ 122 w 336"/>
                <a:gd name="T47" fmla="*/ 49 h 126"/>
                <a:gd name="T48" fmla="*/ 113 w 336"/>
                <a:gd name="T49" fmla="*/ 80 h 126"/>
                <a:gd name="T50" fmla="*/ 132 w 336"/>
                <a:gd name="T51" fmla="*/ 71 h 126"/>
                <a:gd name="T52" fmla="*/ 151 w 336"/>
                <a:gd name="T53" fmla="*/ 45 h 126"/>
                <a:gd name="T54" fmla="*/ 186 w 336"/>
                <a:gd name="T55" fmla="*/ 73 h 126"/>
                <a:gd name="T56" fmla="*/ 160 w 336"/>
                <a:gd name="T57" fmla="*/ 68 h 126"/>
                <a:gd name="T58" fmla="*/ 173 w 336"/>
                <a:gd name="T59" fmla="*/ 75 h 126"/>
                <a:gd name="T60" fmla="*/ 161 w 336"/>
                <a:gd name="T61" fmla="*/ 56 h 126"/>
                <a:gd name="T62" fmla="*/ 183 w 336"/>
                <a:gd name="T63" fmla="*/ 47 h 126"/>
                <a:gd name="T64" fmla="*/ 176 w 336"/>
                <a:gd name="T65" fmla="*/ 55 h 126"/>
                <a:gd name="T66" fmla="*/ 170 w 336"/>
                <a:gd name="T67" fmla="*/ 52 h 126"/>
                <a:gd name="T68" fmla="*/ 186 w 336"/>
                <a:gd name="T69" fmla="*/ 73 h 126"/>
                <a:gd name="T70" fmla="*/ 206 w 336"/>
                <a:gd name="T71" fmla="*/ 81 h 126"/>
                <a:gd name="T72" fmla="*/ 194 w 336"/>
                <a:gd name="T73" fmla="*/ 45 h 126"/>
                <a:gd name="T74" fmla="*/ 203 w 336"/>
                <a:gd name="T75" fmla="*/ 72 h 126"/>
                <a:gd name="T76" fmla="*/ 209 w 336"/>
                <a:gd name="T77" fmla="*/ 71 h 126"/>
                <a:gd name="T78" fmla="*/ 219 w 336"/>
                <a:gd name="T79" fmla="*/ 70 h 126"/>
                <a:gd name="T80" fmla="*/ 237 w 336"/>
                <a:gd name="T81" fmla="*/ 52 h 126"/>
                <a:gd name="T82" fmla="*/ 228 w 336"/>
                <a:gd name="T83" fmla="*/ 80 h 126"/>
                <a:gd name="T84" fmla="*/ 249 w 336"/>
                <a:gd name="T85" fmla="*/ 72 h 126"/>
                <a:gd name="T86" fmla="*/ 258 w 336"/>
                <a:gd name="T87" fmla="*/ 4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126">
                  <a:moveTo>
                    <a:pt x="334" y="34"/>
                  </a:moveTo>
                  <a:cubicBezTo>
                    <a:pt x="330" y="8"/>
                    <a:pt x="252" y="0"/>
                    <a:pt x="160" y="16"/>
                  </a:cubicBezTo>
                  <a:cubicBezTo>
                    <a:pt x="122" y="23"/>
                    <a:pt x="87" y="33"/>
                    <a:pt x="60" y="44"/>
                  </a:cubicBezTo>
                  <a:cubicBezTo>
                    <a:pt x="64" y="44"/>
                    <a:pt x="67" y="45"/>
                    <a:pt x="69" y="47"/>
                  </a:cubicBezTo>
                  <a:cubicBezTo>
                    <a:pt x="70" y="48"/>
                    <a:pt x="71" y="50"/>
                    <a:pt x="71" y="53"/>
                  </a:cubicBezTo>
                  <a:cubicBezTo>
                    <a:pt x="71" y="55"/>
                    <a:pt x="71" y="55"/>
                    <a:pt x="71" y="55"/>
                  </a:cubicBezTo>
                  <a:cubicBezTo>
                    <a:pt x="62" y="55"/>
                    <a:pt x="62" y="55"/>
                    <a:pt x="62" y="55"/>
                  </a:cubicBezTo>
                  <a:cubicBezTo>
                    <a:pt x="62" y="53"/>
                    <a:pt x="62" y="53"/>
                    <a:pt x="62" y="53"/>
                  </a:cubicBezTo>
                  <a:cubicBezTo>
                    <a:pt x="62" y="51"/>
                    <a:pt x="61" y="50"/>
                    <a:pt x="59" y="50"/>
                  </a:cubicBezTo>
                  <a:cubicBezTo>
                    <a:pt x="57" y="50"/>
                    <a:pt x="56" y="51"/>
                    <a:pt x="56" y="52"/>
                  </a:cubicBezTo>
                  <a:cubicBezTo>
                    <a:pt x="56" y="53"/>
                    <a:pt x="56" y="53"/>
                    <a:pt x="56" y="54"/>
                  </a:cubicBezTo>
                  <a:cubicBezTo>
                    <a:pt x="57" y="58"/>
                    <a:pt x="70" y="60"/>
                    <a:pt x="72" y="68"/>
                  </a:cubicBezTo>
                  <a:cubicBezTo>
                    <a:pt x="72" y="68"/>
                    <a:pt x="72" y="70"/>
                    <a:pt x="72" y="73"/>
                  </a:cubicBezTo>
                  <a:cubicBezTo>
                    <a:pt x="71" y="79"/>
                    <a:pt x="66" y="81"/>
                    <a:pt x="59" y="81"/>
                  </a:cubicBezTo>
                  <a:cubicBezTo>
                    <a:pt x="50" y="81"/>
                    <a:pt x="46" y="77"/>
                    <a:pt x="46" y="71"/>
                  </a:cubicBezTo>
                  <a:cubicBezTo>
                    <a:pt x="46" y="68"/>
                    <a:pt x="46" y="68"/>
                    <a:pt x="46" y="68"/>
                  </a:cubicBezTo>
                  <a:cubicBezTo>
                    <a:pt x="56" y="68"/>
                    <a:pt x="56" y="68"/>
                    <a:pt x="56" y="68"/>
                  </a:cubicBezTo>
                  <a:cubicBezTo>
                    <a:pt x="56" y="72"/>
                    <a:pt x="56" y="72"/>
                    <a:pt x="56" y="72"/>
                  </a:cubicBezTo>
                  <a:cubicBezTo>
                    <a:pt x="56" y="74"/>
                    <a:pt x="57" y="75"/>
                    <a:pt x="59" y="75"/>
                  </a:cubicBezTo>
                  <a:cubicBezTo>
                    <a:pt x="61" y="75"/>
                    <a:pt x="62" y="74"/>
                    <a:pt x="63" y="73"/>
                  </a:cubicBezTo>
                  <a:cubicBezTo>
                    <a:pt x="63" y="72"/>
                    <a:pt x="63" y="71"/>
                    <a:pt x="63" y="70"/>
                  </a:cubicBezTo>
                  <a:cubicBezTo>
                    <a:pt x="61" y="66"/>
                    <a:pt x="48" y="64"/>
                    <a:pt x="47" y="56"/>
                  </a:cubicBezTo>
                  <a:cubicBezTo>
                    <a:pt x="46" y="55"/>
                    <a:pt x="46" y="53"/>
                    <a:pt x="47" y="52"/>
                  </a:cubicBezTo>
                  <a:cubicBezTo>
                    <a:pt x="47" y="51"/>
                    <a:pt x="47" y="50"/>
                    <a:pt x="47" y="49"/>
                  </a:cubicBezTo>
                  <a:cubicBezTo>
                    <a:pt x="17" y="63"/>
                    <a:pt x="0" y="79"/>
                    <a:pt x="2" y="92"/>
                  </a:cubicBezTo>
                  <a:cubicBezTo>
                    <a:pt x="7" y="118"/>
                    <a:pt x="85" y="126"/>
                    <a:pt x="176" y="110"/>
                  </a:cubicBezTo>
                  <a:cubicBezTo>
                    <a:pt x="217" y="103"/>
                    <a:pt x="253" y="92"/>
                    <a:pt x="280" y="81"/>
                  </a:cubicBezTo>
                  <a:cubicBezTo>
                    <a:pt x="280" y="81"/>
                    <a:pt x="280" y="81"/>
                    <a:pt x="279" y="81"/>
                  </a:cubicBezTo>
                  <a:cubicBezTo>
                    <a:pt x="273" y="81"/>
                    <a:pt x="267" y="78"/>
                    <a:pt x="267" y="72"/>
                  </a:cubicBezTo>
                  <a:cubicBezTo>
                    <a:pt x="267" y="71"/>
                    <a:pt x="267" y="70"/>
                    <a:pt x="267" y="70"/>
                  </a:cubicBezTo>
                  <a:cubicBezTo>
                    <a:pt x="267" y="55"/>
                    <a:pt x="267" y="55"/>
                    <a:pt x="267" y="55"/>
                  </a:cubicBezTo>
                  <a:cubicBezTo>
                    <a:pt x="267" y="54"/>
                    <a:pt x="267" y="53"/>
                    <a:pt x="267" y="53"/>
                  </a:cubicBezTo>
                  <a:cubicBezTo>
                    <a:pt x="268" y="46"/>
                    <a:pt x="272" y="44"/>
                    <a:pt x="279" y="44"/>
                  </a:cubicBezTo>
                  <a:cubicBezTo>
                    <a:pt x="285" y="44"/>
                    <a:pt x="291" y="45"/>
                    <a:pt x="292" y="53"/>
                  </a:cubicBezTo>
                  <a:cubicBezTo>
                    <a:pt x="292" y="54"/>
                    <a:pt x="292" y="55"/>
                    <a:pt x="292" y="55"/>
                  </a:cubicBezTo>
                  <a:cubicBezTo>
                    <a:pt x="292" y="55"/>
                    <a:pt x="292" y="55"/>
                    <a:pt x="292" y="55"/>
                  </a:cubicBezTo>
                  <a:cubicBezTo>
                    <a:pt x="292" y="56"/>
                    <a:pt x="292" y="56"/>
                    <a:pt x="292" y="56"/>
                  </a:cubicBezTo>
                  <a:cubicBezTo>
                    <a:pt x="283" y="56"/>
                    <a:pt x="283" y="56"/>
                    <a:pt x="283" y="56"/>
                  </a:cubicBezTo>
                  <a:cubicBezTo>
                    <a:pt x="283" y="54"/>
                    <a:pt x="283" y="54"/>
                    <a:pt x="283" y="54"/>
                  </a:cubicBezTo>
                  <a:cubicBezTo>
                    <a:pt x="283" y="54"/>
                    <a:pt x="283" y="54"/>
                    <a:pt x="283" y="54"/>
                  </a:cubicBezTo>
                  <a:cubicBezTo>
                    <a:pt x="283" y="54"/>
                    <a:pt x="283" y="53"/>
                    <a:pt x="283" y="53"/>
                  </a:cubicBezTo>
                  <a:cubicBezTo>
                    <a:pt x="282" y="52"/>
                    <a:pt x="282" y="50"/>
                    <a:pt x="279" y="50"/>
                  </a:cubicBezTo>
                  <a:cubicBezTo>
                    <a:pt x="277" y="50"/>
                    <a:pt x="276" y="52"/>
                    <a:pt x="276" y="53"/>
                  </a:cubicBezTo>
                  <a:cubicBezTo>
                    <a:pt x="276" y="53"/>
                    <a:pt x="276" y="54"/>
                    <a:pt x="276" y="54"/>
                  </a:cubicBezTo>
                  <a:cubicBezTo>
                    <a:pt x="276" y="70"/>
                    <a:pt x="276" y="70"/>
                    <a:pt x="276" y="70"/>
                  </a:cubicBezTo>
                  <a:cubicBezTo>
                    <a:pt x="276" y="71"/>
                    <a:pt x="276" y="71"/>
                    <a:pt x="276" y="72"/>
                  </a:cubicBezTo>
                  <a:cubicBezTo>
                    <a:pt x="276" y="72"/>
                    <a:pt x="276" y="74"/>
                    <a:pt x="279" y="74"/>
                  </a:cubicBezTo>
                  <a:cubicBezTo>
                    <a:pt x="282" y="74"/>
                    <a:pt x="283" y="72"/>
                    <a:pt x="283" y="72"/>
                  </a:cubicBezTo>
                  <a:cubicBezTo>
                    <a:pt x="283" y="71"/>
                    <a:pt x="283" y="71"/>
                    <a:pt x="283" y="70"/>
                  </a:cubicBezTo>
                  <a:cubicBezTo>
                    <a:pt x="283" y="66"/>
                    <a:pt x="283" y="66"/>
                    <a:pt x="283" y="66"/>
                  </a:cubicBezTo>
                  <a:cubicBezTo>
                    <a:pt x="279" y="66"/>
                    <a:pt x="279" y="66"/>
                    <a:pt x="279" y="66"/>
                  </a:cubicBezTo>
                  <a:cubicBezTo>
                    <a:pt x="279" y="60"/>
                    <a:pt x="279" y="60"/>
                    <a:pt x="279" y="60"/>
                  </a:cubicBezTo>
                  <a:cubicBezTo>
                    <a:pt x="292" y="60"/>
                    <a:pt x="292" y="60"/>
                    <a:pt x="292" y="60"/>
                  </a:cubicBezTo>
                  <a:cubicBezTo>
                    <a:pt x="292" y="60"/>
                    <a:pt x="292" y="70"/>
                    <a:pt x="292" y="70"/>
                  </a:cubicBezTo>
                  <a:cubicBezTo>
                    <a:pt x="292" y="70"/>
                    <a:pt x="292" y="71"/>
                    <a:pt x="292" y="72"/>
                  </a:cubicBezTo>
                  <a:cubicBezTo>
                    <a:pt x="292" y="74"/>
                    <a:pt x="291" y="75"/>
                    <a:pt x="290" y="76"/>
                  </a:cubicBezTo>
                  <a:cubicBezTo>
                    <a:pt x="319" y="62"/>
                    <a:pt x="336" y="47"/>
                    <a:pt x="334" y="34"/>
                  </a:cubicBezTo>
                  <a:close/>
                  <a:moveTo>
                    <a:pt x="96" y="80"/>
                  </a:moveTo>
                  <a:cubicBezTo>
                    <a:pt x="92" y="49"/>
                    <a:pt x="92" y="49"/>
                    <a:pt x="92" y="49"/>
                  </a:cubicBezTo>
                  <a:cubicBezTo>
                    <a:pt x="92" y="49"/>
                    <a:pt x="92" y="49"/>
                    <a:pt x="92" y="49"/>
                  </a:cubicBezTo>
                  <a:cubicBezTo>
                    <a:pt x="87" y="80"/>
                    <a:pt x="87" y="80"/>
                    <a:pt x="87" y="80"/>
                  </a:cubicBezTo>
                  <a:cubicBezTo>
                    <a:pt x="77" y="80"/>
                    <a:pt x="77" y="80"/>
                    <a:pt x="77" y="80"/>
                  </a:cubicBezTo>
                  <a:cubicBezTo>
                    <a:pt x="84" y="45"/>
                    <a:pt x="84" y="45"/>
                    <a:pt x="84" y="45"/>
                  </a:cubicBezTo>
                  <a:cubicBezTo>
                    <a:pt x="100" y="45"/>
                    <a:pt x="100" y="45"/>
                    <a:pt x="100" y="45"/>
                  </a:cubicBezTo>
                  <a:cubicBezTo>
                    <a:pt x="106" y="80"/>
                    <a:pt x="106" y="80"/>
                    <a:pt x="106" y="80"/>
                  </a:cubicBezTo>
                  <a:lnTo>
                    <a:pt x="96" y="80"/>
                  </a:lnTo>
                  <a:close/>
                  <a:moveTo>
                    <a:pt x="143" y="80"/>
                  </a:moveTo>
                  <a:cubicBezTo>
                    <a:pt x="143" y="49"/>
                    <a:pt x="143" y="49"/>
                    <a:pt x="143" y="49"/>
                  </a:cubicBezTo>
                  <a:cubicBezTo>
                    <a:pt x="143" y="49"/>
                    <a:pt x="143" y="49"/>
                    <a:pt x="143" y="49"/>
                  </a:cubicBezTo>
                  <a:cubicBezTo>
                    <a:pt x="137" y="80"/>
                    <a:pt x="137" y="80"/>
                    <a:pt x="137" y="80"/>
                  </a:cubicBezTo>
                  <a:cubicBezTo>
                    <a:pt x="128" y="80"/>
                    <a:pt x="128" y="80"/>
                    <a:pt x="128" y="80"/>
                  </a:cubicBezTo>
                  <a:cubicBezTo>
                    <a:pt x="122" y="49"/>
                    <a:pt x="122" y="49"/>
                    <a:pt x="122" y="49"/>
                  </a:cubicBezTo>
                  <a:cubicBezTo>
                    <a:pt x="122" y="49"/>
                    <a:pt x="122" y="49"/>
                    <a:pt x="122" y="49"/>
                  </a:cubicBezTo>
                  <a:cubicBezTo>
                    <a:pt x="122" y="80"/>
                    <a:pt x="122" y="80"/>
                    <a:pt x="122" y="80"/>
                  </a:cubicBezTo>
                  <a:cubicBezTo>
                    <a:pt x="113" y="80"/>
                    <a:pt x="113" y="80"/>
                    <a:pt x="113" y="80"/>
                  </a:cubicBezTo>
                  <a:cubicBezTo>
                    <a:pt x="114" y="45"/>
                    <a:pt x="114" y="45"/>
                    <a:pt x="114" y="45"/>
                  </a:cubicBezTo>
                  <a:cubicBezTo>
                    <a:pt x="128" y="45"/>
                    <a:pt x="128" y="45"/>
                    <a:pt x="128" y="45"/>
                  </a:cubicBezTo>
                  <a:cubicBezTo>
                    <a:pt x="132" y="71"/>
                    <a:pt x="132" y="71"/>
                    <a:pt x="132" y="71"/>
                  </a:cubicBezTo>
                  <a:cubicBezTo>
                    <a:pt x="133" y="71"/>
                    <a:pt x="133" y="71"/>
                    <a:pt x="133" y="71"/>
                  </a:cubicBezTo>
                  <a:cubicBezTo>
                    <a:pt x="137" y="45"/>
                    <a:pt x="137" y="45"/>
                    <a:pt x="137" y="45"/>
                  </a:cubicBezTo>
                  <a:cubicBezTo>
                    <a:pt x="151" y="45"/>
                    <a:pt x="151" y="45"/>
                    <a:pt x="151" y="45"/>
                  </a:cubicBezTo>
                  <a:cubicBezTo>
                    <a:pt x="152" y="80"/>
                    <a:pt x="152" y="80"/>
                    <a:pt x="152" y="80"/>
                  </a:cubicBezTo>
                  <a:lnTo>
                    <a:pt x="143" y="80"/>
                  </a:lnTo>
                  <a:close/>
                  <a:moveTo>
                    <a:pt x="186" y="73"/>
                  </a:moveTo>
                  <a:cubicBezTo>
                    <a:pt x="185" y="80"/>
                    <a:pt x="178" y="81"/>
                    <a:pt x="173" y="81"/>
                  </a:cubicBezTo>
                  <a:cubicBezTo>
                    <a:pt x="165" y="81"/>
                    <a:pt x="160" y="78"/>
                    <a:pt x="160" y="71"/>
                  </a:cubicBezTo>
                  <a:cubicBezTo>
                    <a:pt x="160" y="68"/>
                    <a:pt x="160" y="68"/>
                    <a:pt x="160" y="68"/>
                  </a:cubicBezTo>
                  <a:cubicBezTo>
                    <a:pt x="170" y="68"/>
                    <a:pt x="170" y="68"/>
                    <a:pt x="170" y="68"/>
                  </a:cubicBezTo>
                  <a:cubicBezTo>
                    <a:pt x="170" y="72"/>
                    <a:pt x="170" y="72"/>
                    <a:pt x="170" y="72"/>
                  </a:cubicBezTo>
                  <a:cubicBezTo>
                    <a:pt x="170" y="74"/>
                    <a:pt x="171" y="75"/>
                    <a:pt x="173" y="75"/>
                  </a:cubicBezTo>
                  <a:cubicBezTo>
                    <a:pt x="175" y="75"/>
                    <a:pt x="176" y="74"/>
                    <a:pt x="177" y="73"/>
                  </a:cubicBezTo>
                  <a:cubicBezTo>
                    <a:pt x="177" y="72"/>
                    <a:pt x="177" y="71"/>
                    <a:pt x="177" y="70"/>
                  </a:cubicBezTo>
                  <a:cubicBezTo>
                    <a:pt x="175" y="66"/>
                    <a:pt x="162" y="64"/>
                    <a:pt x="161" y="56"/>
                  </a:cubicBezTo>
                  <a:cubicBezTo>
                    <a:pt x="161" y="55"/>
                    <a:pt x="161" y="53"/>
                    <a:pt x="161" y="52"/>
                  </a:cubicBezTo>
                  <a:cubicBezTo>
                    <a:pt x="162" y="45"/>
                    <a:pt x="168" y="44"/>
                    <a:pt x="173" y="44"/>
                  </a:cubicBezTo>
                  <a:cubicBezTo>
                    <a:pt x="178" y="44"/>
                    <a:pt x="181" y="45"/>
                    <a:pt x="183" y="47"/>
                  </a:cubicBezTo>
                  <a:cubicBezTo>
                    <a:pt x="184" y="48"/>
                    <a:pt x="185" y="50"/>
                    <a:pt x="185" y="53"/>
                  </a:cubicBezTo>
                  <a:cubicBezTo>
                    <a:pt x="185" y="55"/>
                    <a:pt x="185" y="55"/>
                    <a:pt x="185" y="55"/>
                  </a:cubicBezTo>
                  <a:cubicBezTo>
                    <a:pt x="176" y="55"/>
                    <a:pt x="176" y="55"/>
                    <a:pt x="176" y="55"/>
                  </a:cubicBezTo>
                  <a:cubicBezTo>
                    <a:pt x="176" y="53"/>
                    <a:pt x="176" y="53"/>
                    <a:pt x="176" y="53"/>
                  </a:cubicBezTo>
                  <a:cubicBezTo>
                    <a:pt x="176" y="51"/>
                    <a:pt x="175" y="50"/>
                    <a:pt x="173" y="50"/>
                  </a:cubicBezTo>
                  <a:cubicBezTo>
                    <a:pt x="171" y="50"/>
                    <a:pt x="170" y="51"/>
                    <a:pt x="170" y="52"/>
                  </a:cubicBezTo>
                  <a:cubicBezTo>
                    <a:pt x="170" y="53"/>
                    <a:pt x="170" y="53"/>
                    <a:pt x="170" y="54"/>
                  </a:cubicBezTo>
                  <a:cubicBezTo>
                    <a:pt x="171" y="58"/>
                    <a:pt x="184" y="60"/>
                    <a:pt x="185" y="68"/>
                  </a:cubicBezTo>
                  <a:cubicBezTo>
                    <a:pt x="186" y="68"/>
                    <a:pt x="186" y="70"/>
                    <a:pt x="186" y="73"/>
                  </a:cubicBezTo>
                  <a:close/>
                  <a:moveTo>
                    <a:pt x="219" y="70"/>
                  </a:moveTo>
                  <a:cubicBezTo>
                    <a:pt x="219" y="71"/>
                    <a:pt x="218" y="72"/>
                    <a:pt x="218" y="72"/>
                  </a:cubicBezTo>
                  <a:cubicBezTo>
                    <a:pt x="218" y="78"/>
                    <a:pt x="214" y="81"/>
                    <a:pt x="206" y="81"/>
                  </a:cubicBezTo>
                  <a:cubicBezTo>
                    <a:pt x="198" y="81"/>
                    <a:pt x="194" y="78"/>
                    <a:pt x="194" y="72"/>
                  </a:cubicBezTo>
                  <a:cubicBezTo>
                    <a:pt x="194" y="72"/>
                    <a:pt x="194" y="71"/>
                    <a:pt x="194" y="70"/>
                  </a:cubicBezTo>
                  <a:cubicBezTo>
                    <a:pt x="194" y="45"/>
                    <a:pt x="194" y="45"/>
                    <a:pt x="194" y="45"/>
                  </a:cubicBezTo>
                  <a:cubicBezTo>
                    <a:pt x="203" y="45"/>
                    <a:pt x="203" y="45"/>
                    <a:pt x="203" y="45"/>
                  </a:cubicBezTo>
                  <a:cubicBezTo>
                    <a:pt x="203" y="71"/>
                    <a:pt x="203" y="71"/>
                    <a:pt x="203" y="71"/>
                  </a:cubicBezTo>
                  <a:cubicBezTo>
                    <a:pt x="203" y="71"/>
                    <a:pt x="203" y="72"/>
                    <a:pt x="203" y="72"/>
                  </a:cubicBezTo>
                  <a:cubicBezTo>
                    <a:pt x="203" y="73"/>
                    <a:pt x="204" y="75"/>
                    <a:pt x="206" y="75"/>
                  </a:cubicBezTo>
                  <a:cubicBezTo>
                    <a:pt x="209" y="75"/>
                    <a:pt x="209" y="73"/>
                    <a:pt x="209" y="72"/>
                  </a:cubicBezTo>
                  <a:cubicBezTo>
                    <a:pt x="209" y="72"/>
                    <a:pt x="209" y="71"/>
                    <a:pt x="209" y="71"/>
                  </a:cubicBezTo>
                  <a:cubicBezTo>
                    <a:pt x="209" y="45"/>
                    <a:pt x="209" y="45"/>
                    <a:pt x="209" y="45"/>
                  </a:cubicBezTo>
                  <a:cubicBezTo>
                    <a:pt x="219" y="45"/>
                    <a:pt x="219" y="45"/>
                    <a:pt x="219" y="45"/>
                  </a:cubicBezTo>
                  <a:lnTo>
                    <a:pt x="219" y="70"/>
                  </a:lnTo>
                  <a:close/>
                  <a:moveTo>
                    <a:pt x="258" y="80"/>
                  </a:moveTo>
                  <a:cubicBezTo>
                    <a:pt x="245" y="80"/>
                    <a:pt x="245" y="80"/>
                    <a:pt x="245" y="80"/>
                  </a:cubicBezTo>
                  <a:cubicBezTo>
                    <a:pt x="237" y="52"/>
                    <a:pt x="237" y="52"/>
                    <a:pt x="237" y="52"/>
                  </a:cubicBezTo>
                  <a:cubicBezTo>
                    <a:pt x="236" y="52"/>
                    <a:pt x="236" y="52"/>
                    <a:pt x="236" y="52"/>
                  </a:cubicBezTo>
                  <a:cubicBezTo>
                    <a:pt x="237" y="80"/>
                    <a:pt x="237" y="80"/>
                    <a:pt x="237" y="80"/>
                  </a:cubicBezTo>
                  <a:cubicBezTo>
                    <a:pt x="228" y="80"/>
                    <a:pt x="228" y="80"/>
                    <a:pt x="228" y="80"/>
                  </a:cubicBezTo>
                  <a:cubicBezTo>
                    <a:pt x="228" y="45"/>
                    <a:pt x="228" y="45"/>
                    <a:pt x="228" y="45"/>
                  </a:cubicBezTo>
                  <a:cubicBezTo>
                    <a:pt x="241" y="45"/>
                    <a:pt x="241" y="45"/>
                    <a:pt x="241" y="45"/>
                  </a:cubicBezTo>
                  <a:cubicBezTo>
                    <a:pt x="249" y="72"/>
                    <a:pt x="249" y="72"/>
                    <a:pt x="249" y="72"/>
                  </a:cubicBezTo>
                  <a:cubicBezTo>
                    <a:pt x="249" y="72"/>
                    <a:pt x="249" y="72"/>
                    <a:pt x="249" y="72"/>
                  </a:cubicBezTo>
                  <a:cubicBezTo>
                    <a:pt x="249" y="45"/>
                    <a:pt x="249" y="45"/>
                    <a:pt x="249" y="45"/>
                  </a:cubicBezTo>
                  <a:cubicBezTo>
                    <a:pt x="258" y="45"/>
                    <a:pt x="258" y="45"/>
                    <a:pt x="258" y="45"/>
                  </a:cubicBezTo>
                  <a:lnTo>
                    <a:pt x="258" y="80"/>
                  </a:lnTo>
                  <a:close/>
                </a:path>
              </a:pathLst>
            </a:custGeom>
            <a:solidFill>
              <a:srgbClr val="034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grpSp>
      <p:pic>
        <p:nvPicPr>
          <p:cNvPr id="75" name="그림 74">
            <a:extLst>
              <a:ext uri="{FF2B5EF4-FFF2-40B4-BE49-F238E27FC236}">
                <a16:creationId xmlns:a16="http://schemas.microsoft.com/office/drawing/2014/main" id="{BA1E2D01-77A0-4B84-851B-A2733A96C857}"/>
              </a:ext>
            </a:extLst>
          </p:cNvPr>
          <p:cNvPicPr>
            <a:picLocks noChangeAspect="1"/>
          </p:cNvPicPr>
          <p:nvPr userDrawn="1"/>
        </p:nvPicPr>
        <p:blipFill rotWithShape="1">
          <a:blip r:embed="rId2"/>
          <a:srcRect l="2845" r="769"/>
          <a:stretch/>
        </p:blipFill>
        <p:spPr>
          <a:xfrm>
            <a:off x="0" y="105457"/>
            <a:ext cx="754526" cy="643680"/>
          </a:xfrm>
          <a:prstGeom prst="rect">
            <a:avLst/>
          </a:prstGeom>
        </p:spPr>
      </p:pic>
      <p:cxnSp>
        <p:nvCxnSpPr>
          <p:cNvPr id="76" name="직선 연결선 75">
            <a:extLst>
              <a:ext uri="{FF2B5EF4-FFF2-40B4-BE49-F238E27FC236}">
                <a16:creationId xmlns:a16="http://schemas.microsoft.com/office/drawing/2014/main" id="{AF23A84A-9E5B-4672-BE0D-9EA9CBB1AA02}"/>
              </a:ext>
            </a:extLst>
          </p:cNvPr>
          <p:cNvCxnSpPr>
            <a:cxnSpLocks/>
          </p:cNvCxnSpPr>
          <p:nvPr userDrawn="1"/>
        </p:nvCxnSpPr>
        <p:spPr>
          <a:xfrm>
            <a:off x="992983" y="299010"/>
            <a:ext cx="450055" cy="0"/>
          </a:xfrm>
          <a:prstGeom prst="line">
            <a:avLst/>
          </a:prstGeom>
          <a:ln w="19050" cap="rnd">
            <a:solidFill>
              <a:srgbClr val="48BFCC"/>
            </a:solidFill>
            <a:round/>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C5874BA-9C6B-4B71-A986-45EA490EB268}"/>
              </a:ext>
            </a:extLst>
          </p:cNvPr>
          <p:cNvSpPr txBox="1"/>
          <p:nvPr userDrawn="1"/>
        </p:nvSpPr>
        <p:spPr>
          <a:xfrm>
            <a:off x="891639" y="78711"/>
            <a:ext cx="652744" cy="215444"/>
          </a:xfrm>
          <a:prstGeom prst="rect">
            <a:avLst/>
          </a:prstGeom>
          <a:noFill/>
        </p:spPr>
        <p:txBody>
          <a:bodyPr wrap="none" rtlCol="0" anchor="b">
            <a:spAutoFit/>
          </a:bodyPr>
          <a:lstStyle/>
          <a:p>
            <a:pPr algn="ctr" defTabSz="457200" latinLnBrk="0"/>
            <a:r>
              <a:rPr lang="en-US" altLang="ko-KR" sz="800" b="1" dirty="0">
                <a:ln>
                  <a:solidFill>
                    <a:srgbClr val="4472C4">
                      <a:alpha val="0"/>
                    </a:srgbClr>
                  </a:solidFill>
                </a:ln>
                <a:solidFill>
                  <a:srgbClr val="48BFCC"/>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275609971"/>
      </p:ext>
    </p:extLst>
  </p:cSld>
  <p:clrMapOvr>
    <a:masterClrMapping/>
  </p:clrMapOvr>
  <p:extLst mod="1">
    <p:ext uri="{DCECCB84-F9BA-43D5-87BE-67443E8EF086}">
      <p15:sldGuideLst xmlns:p15="http://schemas.microsoft.com/office/powerpoint/2012/main">
        <p15:guide id="1" orient="horz" pos="4042">
          <p15:clr>
            <a:srgbClr val="FBAE40"/>
          </p15:clr>
        </p15:guide>
        <p15:guide id="2" pos="240">
          <p15:clr>
            <a:srgbClr val="FBAE40"/>
          </p15:clr>
        </p15:guide>
        <p15:guide id="3" pos="6000">
          <p15:clr>
            <a:srgbClr val="FBAE40"/>
          </p15:clr>
        </p15:guide>
        <p15:guide id="4" pos="353">
          <p15:clr>
            <a:srgbClr val="FBAE40"/>
          </p15:clr>
        </p15:guide>
        <p15:guide id="5" orient="horz" pos="1253">
          <p15:clr>
            <a:srgbClr val="FBAE40"/>
          </p15:clr>
        </p15:guide>
        <p15:guide id="6" pos="5887">
          <p15:clr>
            <a:srgbClr val="FBAE40"/>
          </p15:clr>
        </p15:guide>
        <p15:guide id="7" pos="3339">
          <p15:clr>
            <a:srgbClr val="FBAE40"/>
          </p15:clr>
        </p15:guide>
        <p15:guide id="8" pos="2901">
          <p15:clr>
            <a:srgbClr val="FBAE40"/>
          </p15:clr>
        </p15:guide>
        <p15:guide id="9" orient="horz" pos="39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91B97-C7B0-418E-A069-1F0688C57F46}" type="datetime1">
              <a:rPr lang="ko-KR" altLang="en-US" smtClean="0">
                <a:solidFill>
                  <a:prstClr val="black">
                    <a:tint val="75000"/>
                  </a:prstClr>
                </a:solidFill>
              </a:rPr>
              <a:pPr/>
              <a:t>2024-11-20</a:t>
            </a:fld>
            <a:endParaRPr lang="ko-KR"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ko-KR"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C63E57-45F3-4425-A6DE-399549045A19}"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6722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제목 및 내용 (대외비)">
    <p:spTree>
      <p:nvGrpSpPr>
        <p:cNvPr id="1" name=""/>
        <p:cNvGrpSpPr/>
        <p:nvPr/>
      </p:nvGrpSpPr>
      <p:grpSpPr>
        <a:xfrm>
          <a:off x="0" y="0"/>
          <a:ext cx="0" cy="0"/>
          <a:chOff x="0" y="0"/>
          <a:chExt cx="0" cy="0"/>
        </a:xfrm>
      </p:grpSpPr>
      <p:sp>
        <p:nvSpPr>
          <p:cNvPr id="11" name="텍스트 개체 틀 10"/>
          <p:cNvSpPr>
            <a:spLocks noGrp="1"/>
          </p:cNvSpPr>
          <p:nvPr>
            <p:ph type="body" sz="quarter" idx="14" hasCustomPrompt="1"/>
          </p:nvPr>
        </p:nvSpPr>
        <p:spPr>
          <a:xfrm>
            <a:off x="218691" y="836612"/>
            <a:ext cx="9486838" cy="5544716"/>
          </a:xfrm>
        </p:spPr>
        <p:txBody>
          <a:bodyPr>
            <a:noAutofit/>
          </a:bodyPr>
          <a:lstStyle>
            <a:lvl1pPr marL="0" indent="324000">
              <a:spcAft>
                <a:spcPts val="1800"/>
              </a:spcAft>
              <a:defRPr b="1">
                <a:latin typeface="+mn-ea"/>
                <a:ea typeface="+mn-ea"/>
              </a:defRPr>
            </a:lvl1pPr>
            <a:lvl2pPr marL="360000" indent="-216000">
              <a:spcBef>
                <a:spcPts val="0"/>
              </a:spcBef>
              <a:spcAft>
                <a:spcPts val="1200"/>
              </a:spcAft>
              <a:defRPr b="1">
                <a:latin typeface="+mn-ea"/>
                <a:ea typeface="+mn-ea"/>
              </a:defRPr>
            </a:lvl2pPr>
            <a:lvl3pPr marL="468000" indent="-180000">
              <a:spcBef>
                <a:spcPts val="0"/>
              </a:spcBef>
              <a:spcAft>
                <a:spcPts val="800"/>
              </a:spcAft>
              <a:defRPr sz="1400">
                <a:latin typeface="+mn-ea"/>
                <a:ea typeface="+mn-ea"/>
              </a:defRPr>
            </a:lvl3pPr>
          </a:lstStyle>
          <a:p>
            <a:pPr lvl="0"/>
            <a:r>
              <a:rPr lang="ko-KR" altLang="en-US" dirty="0"/>
              <a:t>마스터 텍스트 스타일 </a:t>
            </a:r>
            <a:r>
              <a:rPr lang="en-US" altLang="ko-KR" dirty="0"/>
              <a:t>(HY</a:t>
            </a:r>
            <a:r>
              <a:rPr lang="ko-KR" altLang="en-US" dirty="0"/>
              <a:t>견고딕</a:t>
            </a:r>
            <a:r>
              <a:rPr lang="en-US" altLang="ko-KR" dirty="0"/>
              <a:t>, </a:t>
            </a:r>
            <a:r>
              <a:rPr lang="ko-KR" altLang="en-US" dirty="0"/>
              <a:t>진한파랑</a:t>
            </a:r>
            <a:r>
              <a:rPr lang="en-US" altLang="ko-KR" dirty="0"/>
              <a:t>, 22pt, </a:t>
            </a:r>
            <a:r>
              <a:rPr lang="ko-KR" altLang="en-US" dirty="0" err="1"/>
              <a:t>단락뒤</a:t>
            </a:r>
            <a:r>
              <a:rPr lang="ko-KR" altLang="en-US" dirty="0"/>
              <a:t> </a:t>
            </a:r>
            <a:r>
              <a:rPr lang="en-US" altLang="ko-KR" dirty="0"/>
              <a:t>18pt)</a:t>
            </a:r>
            <a:endParaRPr lang="ko-KR" altLang="en-US" dirty="0"/>
          </a:p>
          <a:p>
            <a:pPr lvl="1"/>
            <a:r>
              <a:rPr lang="ko-KR" altLang="en-US" dirty="0"/>
              <a:t>둘째 수준 </a:t>
            </a:r>
            <a:r>
              <a:rPr lang="en-US" altLang="ko-KR" dirty="0"/>
              <a:t>(</a:t>
            </a:r>
            <a:r>
              <a:rPr lang="ko-KR" altLang="en-US" dirty="0"/>
              <a:t>굴림</a:t>
            </a:r>
            <a:r>
              <a:rPr lang="en-US" altLang="ko-KR" dirty="0"/>
              <a:t>, </a:t>
            </a:r>
            <a:r>
              <a:rPr lang="ko-KR" altLang="en-US" dirty="0"/>
              <a:t>굵게</a:t>
            </a:r>
            <a:r>
              <a:rPr lang="en-US" altLang="ko-KR" dirty="0"/>
              <a:t>, 18pt, </a:t>
            </a:r>
            <a:r>
              <a:rPr lang="ko-KR" altLang="en-US" dirty="0" err="1"/>
              <a:t>단락뒤</a:t>
            </a:r>
            <a:r>
              <a:rPr lang="ko-KR" altLang="en-US" dirty="0"/>
              <a:t> </a:t>
            </a:r>
            <a:r>
              <a:rPr lang="en-US" altLang="ko-KR" dirty="0"/>
              <a:t>12pt)</a:t>
            </a:r>
            <a:endParaRPr lang="ko-KR" altLang="en-US" dirty="0"/>
          </a:p>
          <a:p>
            <a:pPr lvl="2"/>
            <a:r>
              <a:rPr lang="ko-KR" altLang="en-US" dirty="0"/>
              <a:t>셋째 수준 </a:t>
            </a:r>
            <a:r>
              <a:rPr lang="en-US" altLang="ko-KR" dirty="0"/>
              <a:t>(</a:t>
            </a:r>
            <a:r>
              <a:rPr lang="ko-KR" altLang="en-US" dirty="0"/>
              <a:t>굴림</a:t>
            </a:r>
            <a:r>
              <a:rPr lang="en-US" altLang="ko-KR" dirty="0"/>
              <a:t>, 14pt, </a:t>
            </a:r>
            <a:r>
              <a:rPr lang="ko-KR" altLang="en-US" dirty="0" err="1"/>
              <a:t>단락뒤</a:t>
            </a:r>
            <a:r>
              <a:rPr lang="ko-KR" altLang="en-US" dirty="0"/>
              <a:t> </a:t>
            </a:r>
            <a:r>
              <a:rPr lang="en-US" altLang="ko-KR" dirty="0"/>
              <a:t>8pt,   · </a:t>
            </a:r>
            <a:r>
              <a:rPr lang="ko-KR" altLang="en-US" dirty="0"/>
              <a:t>→ </a:t>
            </a:r>
            <a:r>
              <a:rPr lang="en-US" altLang="ko-KR" dirty="0"/>
              <a:t>- </a:t>
            </a:r>
            <a:r>
              <a:rPr lang="ko-KR" altLang="en-US" dirty="0"/>
              <a:t>는 단락뒤 </a:t>
            </a:r>
            <a:r>
              <a:rPr lang="en-US" altLang="ko-KR" dirty="0"/>
              <a:t>18pt)</a:t>
            </a:r>
            <a:endParaRPr lang="ko-KR" altLang="en-US" dirty="0"/>
          </a:p>
        </p:txBody>
      </p:sp>
      <p:sp>
        <p:nvSpPr>
          <p:cNvPr id="15" name="평행 사변형 14"/>
          <p:cNvSpPr/>
          <p:nvPr/>
        </p:nvSpPr>
        <p:spPr>
          <a:xfrm flipV="1">
            <a:off x="272480" y="696078"/>
            <a:ext cx="9415126" cy="0"/>
          </a:xfrm>
          <a:prstGeom prst="parallelogram">
            <a:avLst>
              <a:gd name="adj" fmla="val 146666"/>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sz="1800" dirty="0">
              <a:solidFill>
                <a:prstClr val="white"/>
              </a:solidFill>
            </a:endParaRPr>
          </a:p>
        </p:txBody>
      </p:sp>
      <p:sp>
        <p:nvSpPr>
          <p:cNvPr id="10" name="제목 9"/>
          <p:cNvSpPr>
            <a:spLocks noGrp="1"/>
          </p:cNvSpPr>
          <p:nvPr userDrawn="1">
            <p:ph type="title"/>
          </p:nvPr>
        </p:nvSpPr>
        <p:spPr>
          <a:xfrm>
            <a:off x="218691" y="85375"/>
            <a:ext cx="5598406" cy="562074"/>
          </a:xfrm>
        </p:spPr>
        <p:txBody>
          <a:bodyPr vert="horz" lIns="91440" tIns="45720" rIns="91440" bIns="45720" rtlCol="0" anchor="b">
            <a:noAutofit/>
          </a:bodyPr>
          <a:lstStyle>
            <a:lvl1pPr>
              <a:defRPr>
                <a:solidFill>
                  <a:schemeClr val="tx1"/>
                </a:solidFill>
              </a:defRPr>
            </a:lvl1pPr>
          </a:lstStyle>
          <a:p>
            <a:pPr lvl="0">
              <a:defRPr/>
            </a:pPr>
            <a:endParaRPr lang="ko-KR" altLang="en-US" dirty="0">
              <a:solidFill>
                <a:srgbClr val="000000"/>
              </a:solidFill>
            </a:endParaRPr>
          </a:p>
        </p:txBody>
      </p:sp>
      <p:sp>
        <p:nvSpPr>
          <p:cNvPr id="25" name="텍스트 개체 틀 24"/>
          <p:cNvSpPr>
            <a:spLocks noGrp="1"/>
          </p:cNvSpPr>
          <p:nvPr>
            <p:ph type="body" sz="quarter" idx="13" hasCustomPrompt="1"/>
          </p:nvPr>
        </p:nvSpPr>
        <p:spPr>
          <a:xfrm>
            <a:off x="5925252" y="215823"/>
            <a:ext cx="3852194" cy="431626"/>
          </a:xfrm>
        </p:spPr>
        <p:txBody>
          <a:bodyPr anchor="b">
            <a:noAutofit/>
          </a:bodyPr>
          <a:lstStyle>
            <a:lvl1pPr algn="r">
              <a:buNone/>
              <a:defRPr b="0">
                <a:solidFill>
                  <a:schemeClr val="tx1"/>
                </a:solidFill>
                <a:latin typeface="HY견고딕" pitchFamily="18" charset="-127"/>
                <a:ea typeface="HY견고딕" pitchFamily="18" charset="-127"/>
              </a:defRPr>
            </a:lvl1pPr>
          </a:lstStyle>
          <a:p>
            <a:pPr lvl="0"/>
            <a:r>
              <a:rPr lang="ko-KR" altLang="en-US" dirty="0"/>
              <a:t>소제목</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제목 및 내용 (극비)">
    <p:spTree>
      <p:nvGrpSpPr>
        <p:cNvPr id="1" name=""/>
        <p:cNvGrpSpPr/>
        <p:nvPr/>
      </p:nvGrpSpPr>
      <p:grpSpPr>
        <a:xfrm>
          <a:off x="0" y="0"/>
          <a:ext cx="0" cy="0"/>
          <a:chOff x="0" y="0"/>
          <a:chExt cx="0" cy="0"/>
        </a:xfrm>
      </p:grpSpPr>
      <p:sp>
        <p:nvSpPr>
          <p:cNvPr id="11" name="텍스트 개체 틀 10"/>
          <p:cNvSpPr>
            <a:spLocks noGrp="1"/>
          </p:cNvSpPr>
          <p:nvPr>
            <p:ph type="body" sz="quarter" idx="14" hasCustomPrompt="1"/>
          </p:nvPr>
        </p:nvSpPr>
        <p:spPr>
          <a:xfrm>
            <a:off x="218691" y="836612"/>
            <a:ext cx="9486838" cy="5544716"/>
          </a:xfrm>
        </p:spPr>
        <p:txBody>
          <a:bodyPr>
            <a:noAutofit/>
          </a:bodyPr>
          <a:lstStyle>
            <a:lvl1pPr marL="0" indent="324000">
              <a:spcAft>
                <a:spcPts val="1800"/>
              </a:spcAft>
              <a:defRPr b="1">
                <a:latin typeface="+mn-ea"/>
                <a:ea typeface="+mn-ea"/>
              </a:defRPr>
            </a:lvl1pPr>
            <a:lvl2pPr marL="360000" indent="-216000">
              <a:spcBef>
                <a:spcPts val="0"/>
              </a:spcBef>
              <a:spcAft>
                <a:spcPts val="1200"/>
              </a:spcAft>
              <a:defRPr b="1">
                <a:latin typeface="+mn-ea"/>
                <a:ea typeface="+mn-ea"/>
              </a:defRPr>
            </a:lvl2pPr>
            <a:lvl3pPr marL="468000" indent="-180000">
              <a:spcBef>
                <a:spcPts val="0"/>
              </a:spcBef>
              <a:spcAft>
                <a:spcPts val="800"/>
              </a:spcAft>
              <a:defRPr sz="1400">
                <a:latin typeface="+mn-ea"/>
                <a:ea typeface="+mn-ea"/>
              </a:defRPr>
            </a:lvl3pPr>
          </a:lstStyle>
          <a:p>
            <a:pPr lvl="0"/>
            <a:r>
              <a:rPr lang="ko-KR" altLang="en-US" dirty="0"/>
              <a:t>마스터 텍스트 스타일 </a:t>
            </a:r>
            <a:r>
              <a:rPr lang="en-US" altLang="ko-KR" dirty="0"/>
              <a:t>(HY</a:t>
            </a:r>
            <a:r>
              <a:rPr lang="ko-KR" altLang="en-US" dirty="0"/>
              <a:t>견고딕</a:t>
            </a:r>
            <a:r>
              <a:rPr lang="en-US" altLang="ko-KR" dirty="0"/>
              <a:t>, </a:t>
            </a:r>
            <a:r>
              <a:rPr lang="ko-KR" altLang="en-US" dirty="0"/>
              <a:t>진한파랑</a:t>
            </a:r>
            <a:r>
              <a:rPr lang="en-US" altLang="ko-KR" dirty="0"/>
              <a:t>, 22pt, </a:t>
            </a:r>
            <a:r>
              <a:rPr lang="ko-KR" altLang="en-US" dirty="0" err="1"/>
              <a:t>단락뒤</a:t>
            </a:r>
            <a:r>
              <a:rPr lang="ko-KR" altLang="en-US" dirty="0"/>
              <a:t> </a:t>
            </a:r>
            <a:r>
              <a:rPr lang="en-US" altLang="ko-KR" dirty="0"/>
              <a:t>18pt)</a:t>
            </a:r>
            <a:endParaRPr lang="ko-KR" altLang="en-US" dirty="0"/>
          </a:p>
          <a:p>
            <a:pPr lvl="1"/>
            <a:r>
              <a:rPr lang="ko-KR" altLang="en-US" dirty="0"/>
              <a:t>둘째 수준 </a:t>
            </a:r>
            <a:r>
              <a:rPr lang="en-US" altLang="ko-KR" dirty="0"/>
              <a:t>(</a:t>
            </a:r>
            <a:r>
              <a:rPr lang="ko-KR" altLang="en-US" dirty="0"/>
              <a:t>굴림</a:t>
            </a:r>
            <a:r>
              <a:rPr lang="en-US" altLang="ko-KR" dirty="0"/>
              <a:t>, </a:t>
            </a:r>
            <a:r>
              <a:rPr lang="ko-KR" altLang="en-US" dirty="0"/>
              <a:t>굵게</a:t>
            </a:r>
            <a:r>
              <a:rPr lang="en-US" altLang="ko-KR" dirty="0"/>
              <a:t>, 18pt, </a:t>
            </a:r>
            <a:r>
              <a:rPr lang="ko-KR" altLang="en-US" dirty="0" err="1"/>
              <a:t>단락뒤</a:t>
            </a:r>
            <a:r>
              <a:rPr lang="ko-KR" altLang="en-US" dirty="0"/>
              <a:t> </a:t>
            </a:r>
            <a:r>
              <a:rPr lang="en-US" altLang="ko-KR" dirty="0"/>
              <a:t>12pt)</a:t>
            </a:r>
            <a:endParaRPr lang="ko-KR" altLang="en-US" dirty="0"/>
          </a:p>
          <a:p>
            <a:pPr lvl="2"/>
            <a:r>
              <a:rPr lang="ko-KR" altLang="en-US" dirty="0"/>
              <a:t>셋째 수준 </a:t>
            </a:r>
            <a:r>
              <a:rPr lang="en-US" altLang="ko-KR" dirty="0"/>
              <a:t>(</a:t>
            </a:r>
            <a:r>
              <a:rPr lang="ko-KR" altLang="en-US" dirty="0"/>
              <a:t>굴림</a:t>
            </a:r>
            <a:r>
              <a:rPr lang="en-US" altLang="ko-KR" dirty="0"/>
              <a:t>, 14pt, </a:t>
            </a:r>
            <a:r>
              <a:rPr lang="ko-KR" altLang="en-US" dirty="0" err="1"/>
              <a:t>단락뒤</a:t>
            </a:r>
            <a:r>
              <a:rPr lang="ko-KR" altLang="en-US" dirty="0"/>
              <a:t> </a:t>
            </a:r>
            <a:r>
              <a:rPr lang="en-US" altLang="ko-KR" dirty="0"/>
              <a:t>8pt,   · </a:t>
            </a:r>
            <a:r>
              <a:rPr lang="ko-KR" altLang="en-US" dirty="0"/>
              <a:t>→ </a:t>
            </a:r>
            <a:r>
              <a:rPr lang="en-US" altLang="ko-KR" dirty="0"/>
              <a:t>- </a:t>
            </a:r>
            <a:r>
              <a:rPr lang="ko-KR" altLang="en-US" dirty="0"/>
              <a:t>는 단락뒤 </a:t>
            </a:r>
            <a:r>
              <a:rPr lang="en-US" altLang="ko-KR" dirty="0"/>
              <a:t>18pt)</a:t>
            </a:r>
            <a:endParaRPr lang="ko-KR" altLang="en-US" dirty="0"/>
          </a:p>
        </p:txBody>
      </p:sp>
      <p:sp>
        <p:nvSpPr>
          <p:cNvPr id="15" name="평행 사변형 14"/>
          <p:cNvSpPr/>
          <p:nvPr/>
        </p:nvSpPr>
        <p:spPr>
          <a:xfrm flipV="1">
            <a:off x="272480" y="696078"/>
            <a:ext cx="9415126" cy="0"/>
          </a:xfrm>
          <a:prstGeom prst="parallelogram">
            <a:avLst>
              <a:gd name="adj" fmla="val 146666"/>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sz="1800" dirty="0">
              <a:solidFill>
                <a:prstClr val="white"/>
              </a:solidFill>
            </a:endParaRPr>
          </a:p>
        </p:txBody>
      </p:sp>
      <p:sp>
        <p:nvSpPr>
          <p:cNvPr id="10" name="제목 9"/>
          <p:cNvSpPr>
            <a:spLocks noGrp="1"/>
          </p:cNvSpPr>
          <p:nvPr userDrawn="1">
            <p:ph type="title"/>
          </p:nvPr>
        </p:nvSpPr>
        <p:spPr>
          <a:xfrm>
            <a:off x="218691" y="85375"/>
            <a:ext cx="5598406" cy="562074"/>
          </a:xfrm>
        </p:spPr>
        <p:txBody>
          <a:bodyPr vert="horz" lIns="91440" tIns="45720" rIns="91440" bIns="45720" rtlCol="0" anchor="b">
            <a:noAutofit/>
          </a:bodyPr>
          <a:lstStyle>
            <a:lvl1pPr>
              <a:defRPr>
                <a:solidFill>
                  <a:schemeClr val="tx1"/>
                </a:solidFill>
              </a:defRPr>
            </a:lvl1pPr>
          </a:lstStyle>
          <a:p>
            <a:pPr lvl="0">
              <a:defRPr/>
            </a:pPr>
            <a:endParaRPr lang="ko-KR" altLang="en-US" dirty="0">
              <a:solidFill>
                <a:srgbClr val="000000"/>
              </a:solidFill>
            </a:endParaRPr>
          </a:p>
        </p:txBody>
      </p:sp>
      <p:sp>
        <p:nvSpPr>
          <p:cNvPr id="25" name="텍스트 개체 틀 24"/>
          <p:cNvSpPr>
            <a:spLocks noGrp="1"/>
          </p:cNvSpPr>
          <p:nvPr>
            <p:ph type="body" sz="quarter" idx="13" hasCustomPrompt="1"/>
          </p:nvPr>
        </p:nvSpPr>
        <p:spPr>
          <a:xfrm>
            <a:off x="5925252" y="215823"/>
            <a:ext cx="3852194" cy="431626"/>
          </a:xfrm>
        </p:spPr>
        <p:txBody>
          <a:bodyPr anchor="b">
            <a:noAutofit/>
          </a:bodyPr>
          <a:lstStyle>
            <a:lvl1pPr algn="r">
              <a:buNone/>
              <a:defRPr b="0">
                <a:solidFill>
                  <a:schemeClr val="tx1"/>
                </a:solidFill>
                <a:latin typeface="HY견고딕" pitchFamily="18" charset="-127"/>
                <a:ea typeface="HY견고딕" pitchFamily="18" charset="-127"/>
              </a:defRPr>
            </a:lvl1pPr>
          </a:lstStyle>
          <a:p>
            <a:pPr lvl="0"/>
            <a:r>
              <a:rPr lang="ko-KR" altLang="en-US" dirty="0"/>
              <a:t>소제목</a:t>
            </a:r>
          </a:p>
        </p:txBody>
      </p:sp>
      <p:cxnSp>
        <p:nvCxnSpPr>
          <p:cNvPr id="14" name="직선 연결선 13"/>
          <p:cNvCxnSpPr/>
          <p:nvPr userDrawn="1"/>
        </p:nvCxnSpPr>
        <p:spPr>
          <a:xfrm>
            <a:off x="72008" y="722664"/>
            <a:ext cx="9777536"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userDrawn="1"/>
        </p:nvPicPr>
        <p:blipFill>
          <a:blip r:embed="rId2" cstate="print"/>
          <a:srcRect/>
          <a:stretch>
            <a:fillRect/>
          </a:stretch>
        </p:blipFill>
        <p:spPr bwMode="auto">
          <a:xfrm>
            <a:off x="0" y="6525344"/>
            <a:ext cx="9906000" cy="332656"/>
          </a:xfrm>
          <a:prstGeom prst="rect">
            <a:avLst/>
          </a:prstGeom>
          <a:noFill/>
          <a:ln w="9525">
            <a:noFill/>
            <a:miter lim="800000"/>
            <a:headEnd/>
            <a:tailEnd/>
          </a:ln>
        </p:spPr>
      </p:pic>
      <p:sp>
        <p:nvSpPr>
          <p:cNvPr id="16" name="TextBox 15"/>
          <p:cNvSpPr txBox="1"/>
          <p:nvPr userDrawn="1"/>
        </p:nvSpPr>
        <p:spPr>
          <a:xfrm>
            <a:off x="4448944" y="6538565"/>
            <a:ext cx="1008112" cy="307777"/>
          </a:xfrm>
          <a:prstGeom prst="rect">
            <a:avLst/>
          </a:prstGeom>
          <a:noFill/>
        </p:spPr>
        <p:txBody>
          <a:bodyPr wrap="square" rtlCol="0">
            <a:noAutofit/>
          </a:bodyPr>
          <a:lstStyle/>
          <a:p>
            <a:pPr algn="ctr"/>
            <a:fld id="{812A3671-406E-4AF8-8F46-55EC3479226B}" type="slidenum">
              <a:rPr lang="ko-KR" altLang="en-US" sz="1400" smtClean="0"/>
              <a:pPr algn="ctr"/>
              <a:t>‹#›</a:t>
            </a:fld>
            <a:r>
              <a:rPr lang="en-US" altLang="ko-KR" sz="1400" dirty="0"/>
              <a:t>/00</a:t>
            </a:r>
            <a:endParaRPr lang="ko-KR" altLang="en-US" sz="1400" dirty="0"/>
          </a:p>
        </p:txBody>
      </p:sp>
      <p:grpSp>
        <p:nvGrpSpPr>
          <p:cNvPr id="19" name="그룹 18"/>
          <p:cNvGrpSpPr/>
          <p:nvPr userDrawn="1"/>
        </p:nvGrpSpPr>
        <p:grpSpPr>
          <a:xfrm>
            <a:off x="7578225" y="6289442"/>
            <a:ext cx="2271319" cy="811966"/>
            <a:chOff x="72009" y="-343086"/>
            <a:chExt cx="3827142" cy="1368152"/>
          </a:xfrm>
        </p:grpSpPr>
        <p:grpSp>
          <p:nvGrpSpPr>
            <p:cNvPr id="20" name="그룹 19"/>
            <p:cNvGrpSpPr/>
            <p:nvPr userDrawn="1"/>
          </p:nvGrpSpPr>
          <p:grpSpPr>
            <a:xfrm>
              <a:off x="72009" y="-283970"/>
              <a:ext cx="2344002" cy="1301081"/>
              <a:chOff x="6444208" y="5123821"/>
              <a:chExt cx="1691616" cy="897467"/>
            </a:xfrm>
          </p:grpSpPr>
          <p:pic>
            <p:nvPicPr>
              <p:cNvPr id="28" name="그림 27"/>
              <p:cNvPicPr>
                <a:picLocks noChangeAspect="1"/>
              </p:cNvPicPr>
              <p:nvPr userDrawn="1"/>
            </p:nvPicPr>
            <p:blipFill rotWithShape="1">
              <a:blip r:embed="rId3" cstate="print">
                <a:extLst>
                  <a:ext uri="{28A0092B-C50C-407E-A947-70E740481C1C}">
                    <a14:useLocalDpi xmlns:a14="http://schemas.microsoft.com/office/drawing/2010/main" val="0"/>
                  </a:ext>
                </a:extLst>
              </a:blip>
              <a:srcRect l="30493" t="3594" r="54414" b="597"/>
              <a:stretch/>
            </p:blipFill>
            <p:spPr>
              <a:xfrm>
                <a:off x="7206941" y="5282722"/>
                <a:ext cx="361399" cy="580536"/>
              </a:xfrm>
              <a:prstGeom prst="rect">
                <a:avLst/>
              </a:prstGeom>
            </p:spPr>
          </p:pic>
          <p:pic>
            <p:nvPicPr>
              <p:cNvPr id="29" name="그림 28"/>
              <p:cNvPicPr>
                <a:picLocks noChangeAspect="1"/>
              </p:cNvPicPr>
              <p:nvPr userDrawn="1"/>
            </p:nvPicPr>
            <p:blipFill rotWithShape="1">
              <a:blip r:embed="rId4" cstate="print">
                <a:extLst>
                  <a:ext uri="{28A0092B-C50C-407E-A947-70E740481C1C}">
                    <a14:useLocalDpi xmlns:a14="http://schemas.microsoft.com/office/drawing/2010/main" val="0"/>
                  </a:ext>
                </a:extLst>
              </a:blip>
              <a:srcRect r="69804" b="1561"/>
              <a:stretch/>
            </p:blipFill>
            <p:spPr>
              <a:xfrm>
                <a:off x="6444208" y="5217347"/>
                <a:ext cx="737317" cy="717785"/>
              </a:xfrm>
              <a:prstGeom prst="rect">
                <a:avLst/>
              </a:prstGeom>
            </p:spPr>
          </p:pic>
          <p:grpSp>
            <p:nvGrpSpPr>
              <p:cNvPr id="36" name="그룹 35"/>
              <p:cNvGrpSpPr/>
              <p:nvPr userDrawn="1"/>
            </p:nvGrpSpPr>
            <p:grpSpPr>
              <a:xfrm>
                <a:off x="7587609" y="5123821"/>
                <a:ext cx="548215" cy="897467"/>
                <a:chOff x="7732049" y="2636912"/>
                <a:chExt cx="548215" cy="897467"/>
              </a:xfrm>
            </p:grpSpPr>
            <p:grpSp>
              <p:nvGrpSpPr>
                <p:cNvPr id="37" name="그룹 36"/>
                <p:cNvGrpSpPr/>
                <p:nvPr userDrawn="1"/>
              </p:nvGrpSpPr>
              <p:grpSpPr>
                <a:xfrm>
                  <a:off x="8100392" y="2949328"/>
                  <a:ext cx="179872" cy="243890"/>
                  <a:chOff x="7656152" y="2879915"/>
                  <a:chExt cx="191775" cy="377183"/>
                </a:xfrm>
              </p:grpSpPr>
              <p:pic>
                <p:nvPicPr>
                  <p:cNvPr id="39" name="그림 38"/>
                  <p:cNvPicPr>
                    <a:picLocks noChangeAspect="1"/>
                  </p:cNvPicPr>
                  <p:nvPr userDrawn="1"/>
                </p:nvPicPr>
                <p:blipFill rotWithShape="1">
                  <a:blip r:embed="rId5" cstate="print">
                    <a:extLst>
                      <a:ext uri="{28A0092B-C50C-407E-A947-70E740481C1C}">
                        <a14:useLocalDpi xmlns:a14="http://schemas.microsoft.com/office/drawing/2010/main" val="0"/>
                      </a:ext>
                    </a:extLst>
                  </a:blip>
                  <a:srcRect l="58763" t="32741" r="36768" b="48945"/>
                  <a:stretch/>
                </p:blipFill>
                <p:spPr>
                  <a:xfrm rot="726983">
                    <a:off x="7678729" y="2879915"/>
                    <a:ext cx="169198" cy="266587"/>
                  </a:xfrm>
                  <a:prstGeom prst="rect">
                    <a:avLst/>
                  </a:prstGeom>
                </p:spPr>
              </p:pic>
              <p:pic>
                <p:nvPicPr>
                  <p:cNvPr id="40" name="그림 39"/>
                  <p:cNvPicPr>
                    <a:picLocks noChangeAspect="1"/>
                  </p:cNvPicPr>
                  <p:nvPr userDrawn="1"/>
                </p:nvPicPr>
                <p:blipFill rotWithShape="1">
                  <a:blip r:embed="rId6" cstate="print">
                    <a:extLst>
                      <a:ext uri="{28A0092B-C50C-407E-A947-70E740481C1C}">
                        <a14:useLocalDpi xmlns:a14="http://schemas.microsoft.com/office/drawing/2010/main" val="0"/>
                      </a:ext>
                    </a:extLst>
                  </a:blip>
                  <a:srcRect l="59041" t="50333" r="38268" b="41681"/>
                  <a:stretch/>
                </p:blipFill>
                <p:spPr>
                  <a:xfrm>
                    <a:off x="7656152" y="3149098"/>
                    <a:ext cx="104732" cy="108000"/>
                  </a:xfrm>
                  <a:prstGeom prst="rect">
                    <a:avLst/>
                  </a:prstGeom>
                </p:spPr>
              </p:pic>
            </p:grpSp>
            <p:pic>
              <p:nvPicPr>
                <p:cNvPr id="38" name="그림 37"/>
                <p:cNvPicPr>
                  <a:picLocks noChangeAspect="1"/>
                </p:cNvPicPr>
                <p:nvPr userDrawn="1"/>
              </p:nvPicPr>
              <p:blipFill rotWithShape="1">
                <a:blip r:embed="rId7" cstate="print">
                  <a:extLst>
                    <a:ext uri="{28A0092B-C50C-407E-A947-70E740481C1C}">
                      <a14:useLocalDpi xmlns:a14="http://schemas.microsoft.com/office/drawing/2010/main" val="0"/>
                    </a:ext>
                  </a:extLst>
                </a:blip>
                <a:srcRect l="45583" t="3594" r="40444" b="7509"/>
                <a:stretch/>
              </p:blipFill>
              <p:spPr>
                <a:xfrm>
                  <a:off x="7732049" y="2636912"/>
                  <a:ext cx="405953" cy="897467"/>
                </a:xfrm>
                <a:prstGeom prst="rect">
                  <a:avLst/>
                </a:prstGeom>
              </p:spPr>
            </p:pic>
          </p:grpSp>
        </p:grpSp>
        <p:grpSp>
          <p:nvGrpSpPr>
            <p:cNvPr id="24" name="그룹 23"/>
            <p:cNvGrpSpPr/>
            <p:nvPr userDrawn="1"/>
          </p:nvGrpSpPr>
          <p:grpSpPr>
            <a:xfrm>
              <a:off x="2439789" y="-343086"/>
              <a:ext cx="1459362" cy="1368152"/>
              <a:chOff x="2843808" y="2996952"/>
              <a:chExt cx="3456384" cy="3240360"/>
            </a:xfrm>
          </p:grpSpPr>
          <p:pic>
            <p:nvPicPr>
              <p:cNvPr id="26" name="Picture 2"/>
              <p:cNvPicPr>
                <a:picLocks noChangeAspect="1" noChangeArrowheads="1"/>
              </p:cNvPicPr>
              <p:nvPr userDrawn="1"/>
            </p:nvPicPr>
            <p:blipFill rotWithShape="1">
              <a:blip r:embed="rId8" cstate="print">
                <a:extLst>
                  <a:ext uri="{BEBA8EAE-BF5A-486C-A8C5-ECC9F3942E4B}">
                    <a14:imgProps xmlns:a14="http://schemas.microsoft.com/office/drawing/2010/main">
                      <a14:imgLayer r:embed="rId9">
                        <a14:imgEffect>
                          <a14:backgroundRemoval t="0" b="100000" l="0" r="100000">
                            <a14:foregroundMark x1="3598" y1="29236" x2="3598" y2="29236"/>
                            <a14:foregroundMark x1="11742" y1="24209" x2="11742" y2="24209"/>
                            <a14:foregroundMark x1="21212" y1="23836" x2="21212" y2="23836"/>
                            <a14:foregroundMark x1="27273" y1="19926" x2="27273" y2="19926"/>
                            <a14:foregroundMark x1="31629" y1="46555" x2="31629" y2="46555"/>
                            <a14:foregroundMark x1="30777" y1="48790" x2="30777" y2="48790"/>
                            <a14:foregroundMark x1="35511" y1="48045" x2="35511" y2="48045"/>
                            <a14:foregroundMark x1="42519" y1="45251" x2="42519" y2="45251"/>
                            <a14:foregroundMark x1="37784" y1="47858" x2="37784" y2="47858"/>
                            <a14:foregroundMark x1="37784" y1="51024" x2="37784" y2="51024"/>
                            <a14:foregroundMark x1="39867" y1="52142" x2="39867" y2="52142"/>
                            <a14:foregroundMark x1="41288" y1="57728" x2="41288" y2="57728"/>
                            <a14:foregroundMark x1="47254" y1="46182" x2="47254" y2="46182"/>
                            <a14:foregroundMark x1="46212" y1="51583" x2="46212" y2="51583"/>
                            <a14:foregroundMark x1="48106" y1="51024" x2="48106" y2="51024"/>
                            <a14:foregroundMark x1="50189" y1="50652" x2="50189" y2="50652"/>
                            <a14:foregroundMark x1="50473" y1="52514" x2="50473" y2="52514"/>
                            <a14:foregroundMark x1="49053" y1="56983" x2="49053" y2="56983"/>
                            <a14:foregroundMark x1="53788" y1="47114" x2="53788" y2="47114"/>
                            <a14:foregroundMark x1="57576" y1="40410" x2="57576" y2="40410"/>
                            <a14:foregroundMark x1="54640" y1="42458" x2="54640" y2="42458"/>
                            <a14:foregroundMark x1="54451" y1="44879" x2="56629" y2="39479"/>
                            <a14:foregroundMark x1="59280" y1="43203" x2="59280" y2="43203"/>
                            <a14:foregroundMark x1="65530" y1="47672" x2="65530" y2="47672"/>
                            <a14:foregroundMark x1="65341" y1="44879" x2="65341" y2="44879"/>
                            <a14:foregroundMark x1="66004" y1="41899" x2="66004" y2="42458"/>
                            <a14:foregroundMark x1="65814" y1="47486" x2="64015" y2="56238"/>
                            <a14:foregroundMark x1="65625" y1="39479" x2="65814" y2="33333"/>
                            <a14:foregroundMark x1="71402" y1="42272" x2="74337" y2="42644"/>
                            <a14:foregroundMark x1="74811" y1="45810" x2="72443" y2="51210"/>
                            <a14:foregroundMark x1="79924" y1="45810" x2="79924" y2="48417"/>
                            <a14:foregroundMark x1="81345" y1="46555" x2="83049" y2="46555"/>
                            <a14:foregroundMark x1="84943" y1="47300" x2="87311" y2="47300"/>
                            <a14:foregroundMark x1="76042" y1="60521" x2="79545" y2="59590"/>
                            <a14:foregroundMark x1="37311" y1="53073" x2="36553" y2="56052"/>
                            <a14:foregroundMark x1="35606" y1="58845" x2="35606" y2="58845"/>
                            <a14:foregroundMark x1="35322" y1="61080" x2="35322" y2="61080"/>
                            <a14:foregroundMark x1="34848" y1="52514" x2="34848" y2="52514"/>
                            <a14:foregroundMark x1="34470" y1="53631" x2="34470" y2="53631"/>
                            <a14:foregroundMark x1="34943" y1="62384" x2="34943" y2="62384"/>
                            <a14:foregroundMark x1="37879" y1="46555" x2="37500" y2="40782"/>
                            <a14:foregroundMark x1="50568" y1="57169" x2="52178" y2="56797"/>
                            <a14:foregroundMark x1="45170" y1="52700" x2="47822" y2="51024"/>
                            <a14:foregroundMark x1="16951" y1="20484" x2="16951" y2="20484"/>
                            <a14:foregroundMark x1="17424" y1="17132" x2="17424" y2="17132"/>
                            <a14:backgroundMark x1="48958" y1="19926" x2="85511" y2="19926"/>
                            <a14:backgroundMark x1="26610" y1="86778" x2="85322" y2="86778"/>
                            <a14:backgroundMark x1="31723" y1="73929" x2="19034" y2="54190"/>
                            <a14:backgroundMark x1="41951" y1="69460" x2="70360" y2="73929"/>
                            <a14:backgroundMark x1="76515" y1="81192" x2="89489" y2="80261"/>
                            <a14:backgroundMark x1="95265" y1="59963" x2="92614" y2="84358"/>
                            <a14:backgroundMark x1="95076" y1="21974" x2="67140" y2="32030"/>
                            <a14:backgroundMark x1="93561" y1="11546" x2="26515" y2="8566"/>
                            <a14:backgroundMark x1="20928" y1="8007" x2="37879" y2="7449"/>
                            <a14:backgroundMark x1="39205" y1="19181" x2="45549" y2="36313"/>
                            <a14:backgroundMark x1="51989" y1="27561" x2="55682" y2="25326"/>
                            <a14:backgroundMark x1="48485" y1="45438" x2="48485" y2="45438"/>
                            <a14:backgroundMark x1="29451" y1="21974" x2="29451" y2="21974"/>
                            <a14:backgroundMark x1="14583" y1="26257" x2="14583" y2="26257"/>
                            <a14:backgroundMark x1="14205" y1="29050" x2="15436" y2="23464"/>
                            <a14:backgroundMark x1="8902" y1="29981" x2="8996" y2="24581"/>
                            <a14:backgroundMark x1="2462" y1="23464" x2="1894" y2="21788"/>
                            <a14:backgroundMark x1="17140" y1="17877" x2="17140" y2="17877"/>
                            <a14:backgroundMark x1="17424" y1="23091" x2="17424" y2="23091"/>
                          </a14:backgroundRemoval>
                        </a14:imgEffect>
                      </a14:imgLayer>
                    </a14:imgProps>
                  </a:ext>
                  <a:ext uri="{28A0092B-C50C-407E-A947-70E740481C1C}">
                    <a14:useLocalDpi xmlns:a14="http://schemas.microsoft.com/office/drawing/2010/main" val="0"/>
                  </a:ext>
                </a:extLst>
              </a:blip>
              <a:srcRect l="24743" r="63290" b="62083"/>
              <a:stretch/>
            </p:blipFill>
            <p:spPr bwMode="auto">
              <a:xfrm>
                <a:off x="5686272" y="3955745"/>
                <a:ext cx="613920" cy="104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descr="C:\mySingle\Temp\거침없이 도약하자! 승승장구 2017 캘리그라피(2).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l="63492" r="4968"/>
              <a:stretch/>
            </p:blipFill>
            <p:spPr bwMode="auto">
              <a:xfrm>
                <a:off x="2843808" y="2996952"/>
                <a:ext cx="2848264" cy="3240360"/>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빈페이지">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endParaRPr lang="ko-KR"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ko-KR"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C63E57-45F3-4425-A6DE-399549045A19}"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183517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45" name="직사각형 44">
            <a:extLst>
              <a:ext uri="{FF2B5EF4-FFF2-40B4-BE49-F238E27FC236}">
                <a16:creationId xmlns:a16="http://schemas.microsoft.com/office/drawing/2014/main" id="{8B66A13A-F07E-412D-8DD5-120AAE6BDD4C}"/>
              </a:ext>
            </a:extLst>
          </p:cNvPr>
          <p:cNvSpPr/>
          <p:nvPr userDrawn="1"/>
        </p:nvSpPr>
        <p:spPr>
          <a:xfrm>
            <a:off x="0" y="0"/>
            <a:ext cx="9906000" cy="864973"/>
          </a:xfrm>
          <a:prstGeom prst="rect">
            <a:avLst/>
          </a:prstGeom>
          <a:solidFill>
            <a:srgbClr val="005C9D">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a:solidFill>
                <a:prstClr val="white"/>
              </a:solidFill>
            </a:endParaRPr>
          </a:p>
        </p:txBody>
      </p:sp>
      <p:cxnSp>
        <p:nvCxnSpPr>
          <p:cNvPr id="46" name="직선 연결선 45">
            <a:extLst>
              <a:ext uri="{FF2B5EF4-FFF2-40B4-BE49-F238E27FC236}">
                <a16:creationId xmlns:a16="http://schemas.microsoft.com/office/drawing/2014/main" id="{9538B1B1-711D-43BF-8446-54957AD37554}"/>
              </a:ext>
            </a:extLst>
          </p:cNvPr>
          <p:cNvCxnSpPr>
            <a:cxnSpLocks/>
          </p:cNvCxnSpPr>
          <p:nvPr userDrawn="1"/>
        </p:nvCxnSpPr>
        <p:spPr>
          <a:xfrm>
            <a:off x="492919" y="298682"/>
            <a:ext cx="7535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7" name="Group 5">
            <a:extLst>
              <a:ext uri="{FF2B5EF4-FFF2-40B4-BE49-F238E27FC236}">
                <a16:creationId xmlns:a16="http://schemas.microsoft.com/office/drawing/2014/main" id="{30BE4769-3A2F-434E-82C6-2C98B7E88807}"/>
              </a:ext>
            </a:extLst>
          </p:cNvPr>
          <p:cNvGrpSpPr>
            <a:grpSpLocks noChangeAspect="1"/>
          </p:cNvGrpSpPr>
          <p:nvPr userDrawn="1"/>
        </p:nvGrpSpPr>
        <p:grpSpPr bwMode="auto">
          <a:xfrm>
            <a:off x="8156285" y="199217"/>
            <a:ext cx="1373186" cy="219074"/>
            <a:chOff x="4724" y="148"/>
            <a:chExt cx="865" cy="138"/>
          </a:xfrm>
        </p:grpSpPr>
        <p:sp>
          <p:nvSpPr>
            <p:cNvPr id="48" name="Freeform 6">
              <a:extLst>
                <a:ext uri="{FF2B5EF4-FFF2-40B4-BE49-F238E27FC236}">
                  <a16:creationId xmlns:a16="http://schemas.microsoft.com/office/drawing/2014/main" id="{7807567E-202B-438D-9E57-DB526A6D013D}"/>
                </a:ext>
              </a:extLst>
            </p:cNvPr>
            <p:cNvSpPr>
              <a:spLocks/>
            </p:cNvSpPr>
            <p:nvPr/>
          </p:nvSpPr>
          <p:spPr bwMode="auto">
            <a:xfrm>
              <a:off x="5143" y="168"/>
              <a:ext cx="22" cy="37"/>
            </a:xfrm>
            <a:custGeom>
              <a:avLst/>
              <a:gdLst>
                <a:gd name="T0" fmla="*/ 10 w 21"/>
                <a:gd name="T1" fmla="*/ 34 h 34"/>
                <a:gd name="T2" fmla="*/ 0 w 21"/>
                <a:gd name="T3" fmla="*/ 24 h 34"/>
                <a:gd name="T4" fmla="*/ 7 w 21"/>
                <a:gd name="T5" fmla="*/ 24 h 34"/>
                <a:gd name="T6" fmla="*/ 11 w 21"/>
                <a:gd name="T7" fmla="*/ 29 h 34"/>
                <a:gd name="T8" fmla="*/ 14 w 21"/>
                <a:gd name="T9" fmla="*/ 26 h 34"/>
                <a:gd name="T10" fmla="*/ 0 w 21"/>
                <a:gd name="T11" fmla="*/ 9 h 34"/>
                <a:gd name="T12" fmla="*/ 11 w 21"/>
                <a:gd name="T13" fmla="*/ 0 h 34"/>
                <a:gd name="T14" fmla="*/ 21 w 21"/>
                <a:gd name="T15" fmla="*/ 10 h 34"/>
                <a:gd name="T16" fmla="*/ 14 w 21"/>
                <a:gd name="T17" fmla="*/ 10 h 34"/>
                <a:gd name="T18" fmla="*/ 11 w 21"/>
                <a:gd name="T19" fmla="*/ 5 h 34"/>
                <a:gd name="T20" fmla="*/ 7 w 21"/>
                <a:gd name="T21" fmla="*/ 8 h 34"/>
                <a:gd name="T22" fmla="*/ 21 w 21"/>
                <a:gd name="T23" fmla="*/ 25 h 34"/>
                <a:gd name="T24" fmla="*/ 10 w 21"/>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4">
                  <a:moveTo>
                    <a:pt x="10" y="34"/>
                  </a:moveTo>
                  <a:cubicBezTo>
                    <a:pt x="1" y="34"/>
                    <a:pt x="0" y="29"/>
                    <a:pt x="0" y="24"/>
                  </a:cubicBezTo>
                  <a:cubicBezTo>
                    <a:pt x="7" y="24"/>
                    <a:pt x="7" y="24"/>
                    <a:pt x="7" y="24"/>
                  </a:cubicBezTo>
                  <a:cubicBezTo>
                    <a:pt x="7" y="27"/>
                    <a:pt x="7" y="29"/>
                    <a:pt x="11" y="29"/>
                  </a:cubicBezTo>
                  <a:cubicBezTo>
                    <a:pt x="13" y="29"/>
                    <a:pt x="14" y="28"/>
                    <a:pt x="14" y="26"/>
                  </a:cubicBezTo>
                  <a:cubicBezTo>
                    <a:pt x="14" y="20"/>
                    <a:pt x="0" y="19"/>
                    <a:pt x="0" y="9"/>
                  </a:cubicBezTo>
                  <a:cubicBezTo>
                    <a:pt x="0" y="4"/>
                    <a:pt x="3" y="0"/>
                    <a:pt x="11" y="0"/>
                  </a:cubicBezTo>
                  <a:cubicBezTo>
                    <a:pt x="18" y="0"/>
                    <a:pt x="21" y="3"/>
                    <a:pt x="21" y="10"/>
                  </a:cubicBezTo>
                  <a:cubicBezTo>
                    <a:pt x="14" y="10"/>
                    <a:pt x="14" y="10"/>
                    <a:pt x="14" y="10"/>
                  </a:cubicBezTo>
                  <a:cubicBezTo>
                    <a:pt x="14" y="7"/>
                    <a:pt x="14" y="5"/>
                    <a:pt x="11" y="5"/>
                  </a:cubicBezTo>
                  <a:cubicBezTo>
                    <a:pt x="9" y="5"/>
                    <a:pt x="7" y="6"/>
                    <a:pt x="7" y="8"/>
                  </a:cubicBezTo>
                  <a:cubicBezTo>
                    <a:pt x="7" y="15"/>
                    <a:pt x="21" y="14"/>
                    <a:pt x="21" y="25"/>
                  </a:cubicBezTo>
                  <a:cubicBezTo>
                    <a:pt x="21"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49" name="Freeform 7">
              <a:extLst>
                <a:ext uri="{FF2B5EF4-FFF2-40B4-BE49-F238E27FC236}">
                  <a16:creationId xmlns:a16="http://schemas.microsoft.com/office/drawing/2014/main" id="{959BD19C-9365-4C90-8448-F2FD0489A874}"/>
                </a:ext>
              </a:extLst>
            </p:cNvPr>
            <p:cNvSpPr>
              <a:spLocks noEditPoints="1"/>
            </p:cNvSpPr>
            <p:nvPr/>
          </p:nvSpPr>
          <p:spPr bwMode="auto">
            <a:xfrm>
              <a:off x="5169" y="169"/>
              <a:ext cx="28" cy="36"/>
            </a:xfrm>
            <a:custGeom>
              <a:avLst/>
              <a:gdLst>
                <a:gd name="T0" fmla="*/ 0 w 28"/>
                <a:gd name="T1" fmla="*/ 36 h 36"/>
                <a:gd name="T2" fmla="*/ 9 w 28"/>
                <a:gd name="T3" fmla="*/ 0 h 36"/>
                <a:gd name="T4" fmla="*/ 19 w 28"/>
                <a:gd name="T5" fmla="*/ 0 h 36"/>
                <a:gd name="T6" fmla="*/ 28 w 28"/>
                <a:gd name="T7" fmla="*/ 36 h 36"/>
                <a:gd name="T8" fmla="*/ 21 w 28"/>
                <a:gd name="T9" fmla="*/ 36 h 36"/>
                <a:gd name="T10" fmla="*/ 19 w 28"/>
                <a:gd name="T11" fmla="*/ 27 h 36"/>
                <a:gd name="T12" fmla="*/ 9 w 28"/>
                <a:gd name="T13" fmla="*/ 27 h 36"/>
                <a:gd name="T14" fmla="*/ 7 w 28"/>
                <a:gd name="T15" fmla="*/ 36 h 36"/>
                <a:gd name="T16" fmla="*/ 0 w 28"/>
                <a:gd name="T17" fmla="*/ 36 h 36"/>
                <a:gd name="T18" fmla="*/ 13 w 28"/>
                <a:gd name="T19" fmla="*/ 7 h 36"/>
                <a:gd name="T20" fmla="*/ 13 w 28"/>
                <a:gd name="T21" fmla="*/ 7 h 36"/>
                <a:gd name="T22" fmla="*/ 10 w 28"/>
                <a:gd name="T23" fmla="*/ 22 h 36"/>
                <a:gd name="T24" fmla="*/ 18 w 28"/>
                <a:gd name="T25" fmla="*/ 22 h 36"/>
                <a:gd name="T26" fmla="*/ 13 w 28"/>
                <a:gd name="T27"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0" y="36"/>
                  </a:moveTo>
                  <a:lnTo>
                    <a:pt x="9" y="0"/>
                  </a:lnTo>
                  <a:lnTo>
                    <a:pt x="19" y="0"/>
                  </a:lnTo>
                  <a:lnTo>
                    <a:pt x="28" y="36"/>
                  </a:lnTo>
                  <a:lnTo>
                    <a:pt x="21" y="36"/>
                  </a:lnTo>
                  <a:lnTo>
                    <a:pt x="19" y="27"/>
                  </a:lnTo>
                  <a:lnTo>
                    <a:pt x="9" y="27"/>
                  </a:lnTo>
                  <a:lnTo>
                    <a:pt x="7" y="36"/>
                  </a:lnTo>
                  <a:lnTo>
                    <a:pt x="0" y="36"/>
                  </a:lnTo>
                  <a:close/>
                  <a:moveTo>
                    <a:pt x="13" y="7"/>
                  </a:moveTo>
                  <a:lnTo>
                    <a:pt x="13" y="7"/>
                  </a:lnTo>
                  <a:lnTo>
                    <a:pt x="10" y="22"/>
                  </a:lnTo>
                  <a:lnTo>
                    <a:pt x="18" y="22"/>
                  </a:lnTo>
                  <a:lnTo>
                    <a:pt x="13" y="7"/>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0" name="Freeform 8">
              <a:extLst>
                <a:ext uri="{FF2B5EF4-FFF2-40B4-BE49-F238E27FC236}">
                  <a16:creationId xmlns:a16="http://schemas.microsoft.com/office/drawing/2014/main" id="{6911B874-9556-4601-A54E-66CE1356A5CE}"/>
                </a:ext>
              </a:extLst>
            </p:cNvPr>
            <p:cNvSpPr>
              <a:spLocks/>
            </p:cNvSpPr>
            <p:nvPr/>
          </p:nvSpPr>
          <p:spPr bwMode="auto">
            <a:xfrm>
              <a:off x="5201" y="169"/>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8 h 36"/>
                <a:gd name="T20" fmla="*/ 27 w 35"/>
                <a:gd name="T21" fmla="*/ 8 h 36"/>
                <a:gd name="T22" fmla="*/ 21 w 35"/>
                <a:gd name="T23" fmla="*/ 36 h 36"/>
                <a:gd name="T24" fmla="*/ 13 w 35"/>
                <a:gd name="T25" fmla="*/ 36 h 36"/>
                <a:gd name="T26" fmla="*/ 7 w 35"/>
                <a:gd name="T27" fmla="*/ 8 h 36"/>
                <a:gd name="T28" fmla="*/ 7 w 35"/>
                <a:gd name="T29" fmla="*/ 8 h 36"/>
                <a:gd name="T30" fmla="*/ 7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8"/>
                  </a:lnTo>
                  <a:lnTo>
                    <a:pt x="27" y="8"/>
                  </a:lnTo>
                  <a:lnTo>
                    <a:pt x="21" y="36"/>
                  </a:lnTo>
                  <a:lnTo>
                    <a:pt x="13" y="36"/>
                  </a:lnTo>
                  <a:lnTo>
                    <a:pt x="7" y="8"/>
                  </a:lnTo>
                  <a:lnTo>
                    <a:pt x="7" y="8"/>
                  </a:lnTo>
                  <a:lnTo>
                    <a:pt x="7"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1" name="Freeform 9">
              <a:extLst>
                <a:ext uri="{FF2B5EF4-FFF2-40B4-BE49-F238E27FC236}">
                  <a16:creationId xmlns:a16="http://schemas.microsoft.com/office/drawing/2014/main" id="{22C193AB-FF0E-448D-8450-4BB3DE4C82AE}"/>
                </a:ext>
              </a:extLst>
            </p:cNvPr>
            <p:cNvSpPr>
              <a:spLocks/>
            </p:cNvSpPr>
            <p:nvPr/>
          </p:nvSpPr>
          <p:spPr bwMode="auto">
            <a:xfrm>
              <a:off x="5241" y="168"/>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4 w 22"/>
                <a:gd name="T17" fmla="*/ 10 h 34"/>
                <a:gd name="T18" fmla="*/ 11 w 22"/>
                <a:gd name="T19" fmla="*/ 5 h 34"/>
                <a:gd name="T20" fmla="*/ 8 w 22"/>
                <a:gd name="T21" fmla="*/ 8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3" y="29"/>
                    <a:pt x="15" y="28"/>
                    <a:pt x="15" y="26"/>
                  </a:cubicBezTo>
                  <a:cubicBezTo>
                    <a:pt x="15" y="20"/>
                    <a:pt x="1" y="19"/>
                    <a:pt x="1" y="9"/>
                  </a:cubicBezTo>
                  <a:cubicBezTo>
                    <a:pt x="1" y="4"/>
                    <a:pt x="3" y="0"/>
                    <a:pt x="12" y="0"/>
                  </a:cubicBezTo>
                  <a:cubicBezTo>
                    <a:pt x="18" y="0"/>
                    <a:pt x="22" y="3"/>
                    <a:pt x="21" y="10"/>
                  </a:cubicBezTo>
                  <a:cubicBezTo>
                    <a:pt x="14" y="10"/>
                    <a:pt x="14" y="10"/>
                    <a:pt x="14" y="10"/>
                  </a:cubicBezTo>
                  <a:cubicBezTo>
                    <a:pt x="14" y="7"/>
                    <a:pt x="14" y="5"/>
                    <a:pt x="11" y="5"/>
                  </a:cubicBezTo>
                  <a:cubicBezTo>
                    <a:pt x="9" y="5"/>
                    <a:pt x="8" y="6"/>
                    <a:pt x="8" y="8"/>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2" name="Freeform 10">
              <a:extLst>
                <a:ext uri="{FF2B5EF4-FFF2-40B4-BE49-F238E27FC236}">
                  <a16:creationId xmlns:a16="http://schemas.microsoft.com/office/drawing/2014/main" id="{FBFD7824-AE7C-4FED-86BA-3D34A0E012DF}"/>
                </a:ext>
              </a:extLst>
            </p:cNvPr>
            <p:cNvSpPr>
              <a:spLocks/>
            </p:cNvSpPr>
            <p:nvPr/>
          </p:nvSpPr>
          <p:spPr bwMode="auto">
            <a:xfrm>
              <a:off x="5270" y="169"/>
              <a:ext cx="23" cy="36"/>
            </a:xfrm>
            <a:custGeom>
              <a:avLst/>
              <a:gdLst>
                <a:gd name="T0" fmla="*/ 22 w 22"/>
                <a:gd name="T1" fmla="*/ 0 h 33"/>
                <a:gd name="T2" fmla="*/ 22 w 22"/>
                <a:gd name="T3" fmla="*/ 23 h 33"/>
                <a:gd name="T4" fmla="*/ 11 w 22"/>
                <a:gd name="T5" fmla="*/ 33 h 33"/>
                <a:gd name="T6" fmla="*/ 0 w 22"/>
                <a:gd name="T7" fmla="*/ 23 h 33"/>
                <a:gd name="T8" fmla="*/ 0 w 22"/>
                <a:gd name="T9" fmla="*/ 0 h 33"/>
                <a:gd name="T10" fmla="*/ 6 w 22"/>
                <a:gd name="T11" fmla="*/ 0 h 33"/>
                <a:gd name="T12" fmla="*/ 6 w 22"/>
                <a:gd name="T13" fmla="*/ 23 h 33"/>
                <a:gd name="T14" fmla="*/ 11 w 22"/>
                <a:gd name="T15" fmla="*/ 28 h 33"/>
                <a:gd name="T16" fmla="*/ 15 w 22"/>
                <a:gd name="T17" fmla="*/ 23 h 33"/>
                <a:gd name="T18" fmla="*/ 15 w 22"/>
                <a:gd name="T19" fmla="*/ 0 h 33"/>
                <a:gd name="T20" fmla="*/ 22 w 2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3">
                  <a:moveTo>
                    <a:pt x="22" y="0"/>
                  </a:moveTo>
                  <a:cubicBezTo>
                    <a:pt x="22" y="23"/>
                    <a:pt x="22" y="23"/>
                    <a:pt x="22" y="23"/>
                  </a:cubicBezTo>
                  <a:cubicBezTo>
                    <a:pt x="22" y="28"/>
                    <a:pt x="19" y="33"/>
                    <a:pt x="11" y="33"/>
                  </a:cubicBezTo>
                  <a:cubicBezTo>
                    <a:pt x="3" y="33"/>
                    <a:pt x="0" y="29"/>
                    <a:pt x="0" y="23"/>
                  </a:cubicBezTo>
                  <a:cubicBezTo>
                    <a:pt x="0" y="0"/>
                    <a:pt x="0" y="0"/>
                    <a:pt x="0" y="0"/>
                  </a:cubicBezTo>
                  <a:cubicBezTo>
                    <a:pt x="6" y="0"/>
                    <a:pt x="6" y="0"/>
                    <a:pt x="6" y="0"/>
                  </a:cubicBezTo>
                  <a:cubicBezTo>
                    <a:pt x="6" y="23"/>
                    <a:pt x="6" y="23"/>
                    <a:pt x="6" y="23"/>
                  </a:cubicBezTo>
                  <a:cubicBezTo>
                    <a:pt x="6" y="27"/>
                    <a:pt x="8" y="28"/>
                    <a:pt x="11" y="28"/>
                  </a:cubicBezTo>
                  <a:cubicBezTo>
                    <a:pt x="14" y="28"/>
                    <a:pt x="15" y="26"/>
                    <a:pt x="15" y="23"/>
                  </a:cubicBezTo>
                  <a:cubicBezTo>
                    <a:pt x="15" y="0"/>
                    <a:pt x="15" y="0"/>
                    <a:pt x="15" y="0"/>
                  </a:cubicBezTo>
                  <a:lnTo>
                    <a:pt x="2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3" name="Freeform 11">
              <a:extLst>
                <a:ext uri="{FF2B5EF4-FFF2-40B4-BE49-F238E27FC236}">
                  <a16:creationId xmlns:a16="http://schemas.microsoft.com/office/drawing/2014/main" id="{60F4F1A7-B89C-4E9E-A3F9-3B77C7B44DAA}"/>
                </a:ext>
              </a:extLst>
            </p:cNvPr>
            <p:cNvSpPr>
              <a:spLocks/>
            </p:cNvSpPr>
            <p:nvPr/>
          </p:nvSpPr>
          <p:spPr bwMode="auto">
            <a:xfrm>
              <a:off x="5300" y="169"/>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7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7"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4" name="Freeform 12">
              <a:extLst>
                <a:ext uri="{FF2B5EF4-FFF2-40B4-BE49-F238E27FC236}">
                  <a16:creationId xmlns:a16="http://schemas.microsoft.com/office/drawing/2014/main" id="{D5462F7A-3A94-4C91-84F4-E499863AB93E}"/>
                </a:ext>
              </a:extLst>
            </p:cNvPr>
            <p:cNvSpPr>
              <a:spLocks/>
            </p:cNvSpPr>
            <p:nvPr/>
          </p:nvSpPr>
          <p:spPr bwMode="auto">
            <a:xfrm>
              <a:off x="5332" y="168"/>
              <a:ext cx="24" cy="37"/>
            </a:xfrm>
            <a:custGeom>
              <a:avLst/>
              <a:gdLst>
                <a:gd name="T0" fmla="*/ 16 w 23"/>
                <a:gd name="T1" fmla="*/ 11 h 34"/>
                <a:gd name="T2" fmla="*/ 12 w 23"/>
                <a:gd name="T3" fmla="*/ 5 h 34"/>
                <a:gd name="T4" fmla="*/ 7 w 23"/>
                <a:gd name="T5" fmla="*/ 17 h 34"/>
                <a:gd name="T6" fmla="*/ 12 w 23"/>
                <a:gd name="T7" fmla="*/ 30 h 34"/>
                <a:gd name="T8" fmla="*/ 16 w 23"/>
                <a:gd name="T9" fmla="*/ 29 h 34"/>
                <a:gd name="T10" fmla="*/ 16 w 23"/>
                <a:gd name="T11" fmla="*/ 22 h 34"/>
                <a:gd name="T12" fmla="*/ 12 w 23"/>
                <a:gd name="T13" fmla="*/ 22 h 34"/>
                <a:gd name="T14" fmla="*/ 12 w 23"/>
                <a:gd name="T15" fmla="*/ 16 h 34"/>
                <a:gd name="T16" fmla="*/ 23 w 23"/>
                <a:gd name="T17" fmla="*/ 16 h 34"/>
                <a:gd name="T18" fmla="*/ 23 w 23"/>
                <a:gd name="T19" fmla="*/ 33 h 34"/>
                <a:gd name="T20" fmla="*/ 13 w 23"/>
                <a:gd name="T21" fmla="*/ 34 h 34"/>
                <a:gd name="T22" fmla="*/ 0 w 23"/>
                <a:gd name="T23" fmla="*/ 17 h 34"/>
                <a:gd name="T24" fmla="*/ 12 w 23"/>
                <a:gd name="T25" fmla="*/ 0 h 34"/>
                <a:gd name="T26" fmla="*/ 23 w 23"/>
                <a:gd name="T27" fmla="*/ 11 h 34"/>
                <a:gd name="T28" fmla="*/ 16 w 23"/>
                <a:gd name="T2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16" y="11"/>
                  </a:moveTo>
                  <a:cubicBezTo>
                    <a:pt x="16" y="8"/>
                    <a:pt x="15" y="5"/>
                    <a:pt x="12" y="5"/>
                  </a:cubicBezTo>
                  <a:cubicBezTo>
                    <a:pt x="7" y="5"/>
                    <a:pt x="7" y="11"/>
                    <a:pt x="7" y="17"/>
                  </a:cubicBezTo>
                  <a:cubicBezTo>
                    <a:pt x="7" y="28"/>
                    <a:pt x="8" y="30"/>
                    <a:pt x="12" y="30"/>
                  </a:cubicBezTo>
                  <a:cubicBezTo>
                    <a:pt x="14" y="30"/>
                    <a:pt x="15" y="29"/>
                    <a:pt x="16" y="29"/>
                  </a:cubicBezTo>
                  <a:cubicBezTo>
                    <a:pt x="16" y="22"/>
                    <a:pt x="16" y="22"/>
                    <a:pt x="16" y="22"/>
                  </a:cubicBezTo>
                  <a:cubicBezTo>
                    <a:pt x="12" y="22"/>
                    <a:pt x="12" y="22"/>
                    <a:pt x="12" y="22"/>
                  </a:cubicBezTo>
                  <a:cubicBezTo>
                    <a:pt x="12" y="16"/>
                    <a:pt x="12" y="16"/>
                    <a:pt x="12" y="16"/>
                  </a:cubicBezTo>
                  <a:cubicBezTo>
                    <a:pt x="23" y="16"/>
                    <a:pt x="23" y="16"/>
                    <a:pt x="23" y="16"/>
                  </a:cubicBezTo>
                  <a:cubicBezTo>
                    <a:pt x="23" y="33"/>
                    <a:pt x="23" y="33"/>
                    <a:pt x="23" y="33"/>
                  </a:cubicBezTo>
                  <a:cubicBezTo>
                    <a:pt x="21" y="34"/>
                    <a:pt x="16" y="34"/>
                    <a:pt x="13" y="34"/>
                  </a:cubicBezTo>
                  <a:cubicBezTo>
                    <a:pt x="2" y="34"/>
                    <a:pt x="0" y="30"/>
                    <a:pt x="0" y="17"/>
                  </a:cubicBezTo>
                  <a:cubicBezTo>
                    <a:pt x="0" y="8"/>
                    <a:pt x="1" y="0"/>
                    <a:pt x="12" y="0"/>
                  </a:cubicBezTo>
                  <a:cubicBezTo>
                    <a:pt x="19" y="0"/>
                    <a:pt x="23" y="4"/>
                    <a:pt x="23" y="11"/>
                  </a:cubicBezTo>
                  <a:lnTo>
                    <a:pt x="16" y="11"/>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5" name="Freeform 13">
              <a:extLst>
                <a:ext uri="{FF2B5EF4-FFF2-40B4-BE49-F238E27FC236}">
                  <a16:creationId xmlns:a16="http://schemas.microsoft.com/office/drawing/2014/main" id="{0B39138C-6A87-4859-98D3-37C5A27F99D4}"/>
                </a:ext>
              </a:extLst>
            </p:cNvPr>
            <p:cNvSpPr>
              <a:spLocks/>
            </p:cNvSpPr>
            <p:nvPr/>
          </p:nvSpPr>
          <p:spPr bwMode="auto">
            <a:xfrm>
              <a:off x="5144" y="225"/>
              <a:ext cx="19" cy="36"/>
            </a:xfrm>
            <a:custGeom>
              <a:avLst/>
              <a:gdLst>
                <a:gd name="T0" fmla="*/ 0 w 19"/>
                <a:gd name="T1" fmla="*/ 36 h 36"/>
                <a:gd name="T2" fmla="*/ 0 w 19"/>
                <a:gd name="T3" fmla="*/ 0 h 36"/>
                <a:gd name="T4" fmla="*/ 19 w 19"/>
                <a:gd name="T5" fmla="*/ 0 h 36"/>
                <a:gd name="T6" fmla="*/ 19 w 19"/>
                <a:gd name="T7" fmla="*/ 5 h 36"/>
                <a:gd name="T8" fmla="*/ 8 w 19"/>
                <a:gd name="T9" fmla="*/ 5 h 36"/>
                <a:gd name="T10" fmla="*/ 8 w 19"/>
                <a:gd name="T11" fmla="*/ 14 h 36"/>
                <a:gd name="T12" fmla="*/ 18 w 19"/>
                <a:gd name="T13" fmla="*/ 14 h 36"/>
                <a:gd name="T14" fmla="*/ 18 w 19"/>
                <a:gd name="T15" fmla="*/ 19 h 36"/>
                <a:gd name="T16" fmla="*/ 8 w 19"/>
                <a:gd name="T17" fmla="*/ 19 h 36"/>
                <a:gd name="T18" fmla="*/ 8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8" y="5"/>
                  </a:lnTo>
                  <a:lnTo>
                    <a:pt x="8" y="14"/>
                  </a:lnTo>
                  <a:lnTo>
                    <a:pt x="18" y="14"/>
                  </a:lnTo>
                  <a:lnTo>
                    <a:pt x="18" y="19"/>
                  </a:lnTo>
                  <a:lnTo>
                    <a:pt x="8" y="19"/>
                  </a:lnTo>
                  <a:lnTo>
                    <a:pt x="8"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6" name="Freeform 14">
              <a:extLst>
                <a:ext uri="{FF2B5EF4-FFF2-40B4-BE49-F238E27FC236}">
                  <a16:creationId xmlns:a16="http://schemas.microsoft.com/office/drawing/2014/main" id="{CE461F42-60A6-4C41-AAC2-C49409CAC8D6}"/>
                </a:ext>
              </a:extLst>
            </p:cNvPr>
            <p:cNvSpPr>
              <a:spLocks/>
            </p:cNvSpPr>
            <p:nvPr/>
          </p:nvSpPr>
          <p:spPr bwMode="auto">
            <a:xfrm>
              <a:off x="5169" y="225"/>
              <a:ext cx="18" cy="36"/>
            </a:xfrm>
            <a:custGeom>
              <a:avLst/>
              <a:gdLst>
                <a:gd name="T0" fmla="*/ 0 w 18"/>
                <a:gd name="T1" fmla="*/ 36 h 36"/>
                <a:gd name="T2" fmla="*/ 0 w 18"/>
                <a:gd name="T3" fmla="*/ 0 h 36"/>
                <a:gd name="T4" fmla="*/ 7 w 18"/>
                <a:gd name="T5" fmla="*/ 0 h 36"/>
                <a:gd name="T6" fmla="*/ 7 w 18"/>
                <a:gd name="T7" fmla="*/ 29 h 36"/>
                <a:gd name="T8" fmla="*/ 18 w 18"/>
                <a:gd name="T9" fmla="*/ 29 h 36"/>
                <a:gd name="T10" fmla="*/ 18 w 18"/>
                <a:gd name="T11" fmla="*/ 36 h 36"/>
                <a:gd name="T12" fmla="*/ 0 w 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8" h="36">
                  <a:moveTo>
                    <a:pt x="0" y="36"/>
                  </a:moveTo>
                  <a:lnTo>
                    <a:pt x="0" y="0"/>
                  </a:lnTo>
                  <a:lnTo>
                    <a:pt x="7" y="0"/>
                  </a:lnTo>
                  <a:lnTo>
                    <a:pt x="7" y="29"/>
                  </a:lnTo>
                  <a:lnTo>
                    <a:pt x="18" y="29"/>
                  </a:lnTo>
                  <a:lnTo>
                    <a:pt x="1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7" name="Freeform 15">
              <a:extLst>
                <a:ext uri="{FF2B5EF4-FFF2-40B4-BE49-F238E27FC236}">
                  <a16:creationId xmlns:a16="http://schemas.microsoft.com/office/drawing/2014/main" id="{B60875C8-B30F-45EC-ADF7-431628FA83F6}"/>
                </a:ext>
              </a:extLst>
            </p:cNvPr>
            <p:cNvSpPr>
              <a:spLocks/>
            </p:cNvSpPr>
            <p:nvPr/>
          </p:nvSpPr>
          <p:spPr bwMode="auto">
            <a:xfrm>
              <a:off x="5190" y="225"/>
              <a:ext cx="20" cy="36"/>
            </a:xfrm>
            <a:custGeom>
              <a:avLst/>
              <a:gdLst>
                <a:gd name="T0" fmla="*/ 0 w 20"/>
                <a:gd name="T1" fmla="*/ 36 h 36"/>
                <a:gd name="T2" fmla="*/ 0 w 20"/>
                <a:gd name="T3" fmla="*/ 0 h 36"/>
                <a:gd name="T4" fmla="*/ 19 w 20"/>
                <a:gd name="T5" fmla="*/ 0 h 36"/>
                <a:gd name="T6" fmla="*/ 19 w 20"/>
                <a:gd name="T7" fmla="*/ 5 h 36"/>
                <a:gd name="T8" fmla="*/ 7 w 20"/>
                <a:gd name="T9" fmla="*/ 5 h 36"/>
                <a:gd name="T10" fmla="*/ 7 w 20"/>
                <a:gd name="T11" fmla="*/ 14 h 36"/>
                <a:gd name="T12" fmla="*/ 19 w 20"/>
                <a:gd name="T13" fmla="*/ 14 h 36"/>
                <a:gd name="T14" fmla="*/ 19 w 20"/>
                <a:gd name="T15" fmla="*/ 19 h 36"/>
                <a:gd name="T16" fmla="*/ 7 w 20"/>
                <a:gd name="T17" fmla="*/ 19 h 36"/>
                <a:gd name="T18" fmla="*/ 7 w 20"/>
                <a:gd name="T19" fmla="*/ 30 h 36"/>
                <a:gd name="T20" fmla="*/ 20 w 20"/>
                <a:gd name="T21" fmla="*/ 30 h 36"/>
                <a:gd name="T22" fmla="*/ 20 w 20"/>
                <a:gd name="T23" fmla="*/ 36 h 36"/>
                <a:gd name="T24" fmla="*/ 0 w 2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6">
                  <a:moveTo>
                    <a:pt x="0" y="36"/>
                  </a:moveTo>
                  <a:lnTo>
                    <a:pt x="0" y="0"/>
                  </a:lnTo>
                  <a:lnTo>
                    <a:pt x="19" y="0"/>
                  </a:lnTo>
                  <a:lnTo>
                    <a:pt x="19" y="5"/>
                  </a:lnTo>
                  <a:lnTo>
                    <a:pt x="7" y="5"/>
                  </a:lnTo>
                  <a:lnTo>
                    <a:pt x="7" y="14"/>
                  </a:lnTo>
                  <a:lnTo>
                    <a:pt x="19" y="14"/>
                  </a:lnTo>
                  <a:lnTo>
                    <a:pt x="19" y="19"/>
                  </a:lnTo>
                  <a:lnTo>
                    <a:pt x="7" y="19"/>
                  </a:lnTo>
                  <a:lnTo>
                    <a:pt x="7" y="30"/>
                  </a:lnTo>
                  <a:lnTo>
                    <a:pt x="20" y="30"/>
                  </a:lnTo>
                  <a:lnTo>
                    <a:pt x="20"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8" name="Freeform 16">
              <a:extLst>
                <a:ext uri="{FF2B5EF4-FFF2-40B4-BE49-F238E27FC236}">
                  <a16:creationId xmlns:a16="http://schemas.microsoft.com/office/drawing/2014/main" id="{A6723D8E-9698-4123-B45C-CAAF00FABCCF}"/>
                </a:ext>
              </a:extLst>
            </p:cNvPr>
            <p:cNvSpPr>
              <a:spLocks/>
            </p:cNvSpPr>
            <p:nvPr/>
          </p:nvSpPr>
          <p:spPr bwMode="auto">
            <a:xfrm>
              <a:off x="5214"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9" name="Freeform 17">
              <a:extLst>
                <a:ext uri="{FF2B5EF4-FFF2-40B4-BE49-F238E27FC236}">
                  <a16:creationId xmlns:a16="http://schemas.microsoft.com/office/drawing/2014/main" id="{91529EAD-0695-48EE-BFAD-3231031CD298}"/>
                </a:ext>
              </a:extLst>
            </p:cNvPr>
            <p:cNvSpPr>
              <a:spLocks/>
            </p:cNvSpPr>
            <p:nvPr/>
          </p:nvSpPr>
          <p:spPr bwMode="auto">
            <a:xfrm>
              <a:off x="5239" y="225"/>
              <a:ext cx="24" cy="36"/>
            </a:xfrm>
            <a:custGeom>
              <a:avLst/>
              <a:gdLst>
                <a:gd name="T0" fmla="*/ 24 w 24"/>
                <a:gd name="T1" fmla="*/ 0 h 36"/>
                <a:gd name="T2" fmla="*/ 24 w 24"/>
                <a:gd name="T3" fmla="*/ 5 h 36"/>
                <a:gd name="T4" fmla="*/ 16 w 24"/>
                <a:gd name="T5" fmla="*/ 5 h 36"/>
                <a:gd name="T6" fmla="*/ 16 w 24"/>
                <a:gd name="T7" fmla="*/ 36 h 36"/>
                <a:gd name="T8" fmla="*/ 8 w 24"/>
                <a:gd name="T9" fmla="*/ 36 h 36"/>
                <a:gd name="T10" fmla="*/ 8 w 24"/>
                <a:gd name="T11" fmla="*/ 5 h 36"/>
                <a:gd name="T12" fmla="*/ 0 w 24"/>
                <a:gd name="T13" fmla="*/ 5 h 36"/>
                <a:gd name="T14" fmla="*/ 0 w 24"/>
                <a:gd name="T15" fmla="*/ 0 h 36"/>
                <a:gd name="T16" fmla="*/ 2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0"/>
                  </a:moveTo>
                  <a:lnTo>
                    <a:pt x="24" y="5"/>
                  </a:lnTo>
                  <a:lnTo>
                    <a:pt x="16" y="5"/>
                  </a:lnTo>
                  <a:lnTo>
                    <a:pt x="16" y="36"/>
                  </a:lnTo>
                  <a:lnTo>
                    <a:pt x="8" y="36"/>
                  </a:lnTo>
                  <a:lnTo>
                    <a:pt x="8" y="5"/>
                  </a:lnTo>
                  <a:lnTo>
                    <a:pt x="0" y="5"/>
                  </a:lnTo>
                  <a:lnTo>
                    <a:pt x="0" y="0"/>
                  </a:lnTo>
                  <a:lnTo>
                    <a:pt x="24"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0" name="Freeform 18">
              <a:extLst>
                <a:ext uri="{FF2B5EF4-FFF2-40B4-BE49-F238E27FC236}">
                  <a16:creationId xmlns:a16="http://schemas.microsoft.com/office/drawing/2014/main" id="{5B7A0FEF-F000-46DA-ADF8-04E37475D4FD}"/>
                </a:ext>
              </a:extLst>
            </p:cNvPr>
            <p:cNvSpPr>
              <a:spLocks noEditPoints="1"/>
            </p:cNvSpPr>
            <p:nvPr/>
          </p:nvSpPr>
          <p:spPr bwMode="auto">
            <a:xfrm>
              <a:off x="5267" y="225"/>
              <a:ext cx="22" cy="36"/>
            </a:xfrm>
            <a:custGeom>
              <a:avLst/>
              <a:gdLst>
                <a:gd name="T0" fmla="*/ 7 w 21"/>
                <a:gd name="T1" fmla="*/ 33 h 33"/>
                <a:gd name="T2" fmla="*/ 0 w 21"/>
                <a:gd name="T3" fmla="*/ 33 h 33"/>
                <a:gd name="T4" fmla="*/ 0 w 21"/>
                <a:gd name="T5" fmla="*/ 0 h 33"/>
                <a:gd name="T6" fmla="*/ 13 w 21"/>
                <a:gd name="T7" fmla="*/ 0 h 33"/>
                <a:gd name="T8" fmla="*/ 21 w 21"/>
                <a:gd name="T9" fmla="*/ 8 h 33"/>
                <a:gd name="T10" fmla="*/ 14 w 21"/>
                <a:gd name="T11" fmla="*/ 16 h 33"/>
                <a:gd name="T12" fmla="*/ 14 w 21"/>
                <a:gd name="T13" fmla="*/ 17 h 33"/>
                <a:gd name="T14" fmla="*/ 20 w 21"/>
                <a:gd name="T15" fmla="*/ 23 h 33"/>
                <a:gd name="T16" fmla="*/ 21 w 21"/>
                <a:gd name="T17" fmla="*/ 33 h 33"/>
                <a:gd name="T18" fmla="*/ 14 w 21"/>
                <a:gd name="T19" fmla="*/ 33 h 33"/>
                <a:gd name="T20" fmla="*/ 14 w 21"/>
                <a:gd name="T21" fmla="*/ 26 h 33"/>
                <a:gd name="T22" fmla="*/ 9 w 21"/>
                <a:gd name="T23" fmla="*/ 19 h 33"/>
                <a:gd name="T24" fmla="*/ 7 w 21"/>
                <a:gd name="T25" fmla="*/ 19 h 33"/>
                <a:gd name="T26" fmla="*/ 7 w 21"/>
                <a:gd name="T27" fmla="*/ 33 h 33"/>
                <a:gd name="T28" fmla="*/ 7 w 21"/>
                <a:gd name="T29" fmla="*/ 14 h 33"/>
                <a:gd name="T30" fmla="*/ 10 w 21"/>
                <a:gd name="T31" fmla="*/ 14 h 33"/>
                <a:gd name="T32" fmla="*/ 14 w 21"/>
                <a:gd name="T33" fmla="*/ 9 h 33"/>
                <a:gd name="T34" fmla="*/ 10 w 21"/>
                <a:gd name="T35" fmla="*/ 5 h 33"/>
                <a:gd name="T36" fmla="*/ 7 w 21"/>
                <a:gd name="T37" fmla="*/ 5 h 33"/>
                <a:gd name="T38" fmla="*/ 7 w 21"/>
                <a:gd name="T3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3">
                  <a:moveTo>
                    <a:pt x="7" y="33"/>
                  </a:moveTo>
                  <a:cubicBezTo>
                    <a:pt x="0" y="33"/>
                    <a:pt x="0" y="33"/>
                    <a:pt x="0" y="33"/>
                  </a:cubicBezTo>
                  <a:cubicBezTo>
                    <a:pt x="0" y="0"/>
                    <a:pt x="0" y="0"/>
                    <a:pt x="0" y="0"/>
                  </a:cubicBezTo>
                  <a:cubicBezTo>
                    <a:pt x="13" y="0"/>
                    <a:pt x="13" y="0"/>
                    <a:pt x="13" y="0"/>
                  </a:cubicBezTo>
                  <a:cubicBezTo>
                    <a:pt x="18" y="0"/>
                    <a:pt x="21" y="3"/>
                    <a:pt x="21" y="8"/>
                  </a:cubicBezTo>
                  <a:cubicBezTo>
                    <a:pt x="21" y="13"/>
                    <a:pt x="19" y="16"/>
                    <a:pt x="14" y="16"/>
                  </a:cubicBezTo>
                  <a:cubicBezTo>
                    <a:pt x="14" y="17"/>
                    <a:pt x="14" y="17"/>
                    <a:pt x="14" y="17"/>
                  </a:cubicBezTo>
                  <a:cubicBezTo>
                    <a:pt x="16" y="17"/>
                    <a:pt x="20" y="17"/>
                    <a:pt x="20" y="23"/>
                  </a:cubicBezTo>
                  <a:cubicBezTo>
                    <a:pt x="20" y="25"/>
                    <a:pt x="21" y="31"/>
                    <a:pt x="21" y="33"/>
                  </a:cubicBezTo>
                  <a:cubicBezTo>
                    <a:pt x="14" y="33"/>
                    <a:pt x="14" y="33"/>
                    <a:pt x="14" y="33"/>
                  </a:cubicBezTo>
                  <a:cubicBezTo>
                    <a:pt x="14" y="31"/>
                    <a:pt x="14" y="29"/>
                    <a:pt x="14" y="26"/>
                  </a:cubicBezTo>
                  <a:cubicBezTo>
                    <a:pt x="14" y="22"/>
                    <a:pt x="14" y="19"/>
                    <a:pt x="9" y="19"/>
                  </a:cubicBezTo>
                  <a:cubicBezTo>
                    <a:pt x="7" y="19"/>
                    <a:pt x="7" y="19"/>
                    <a:pt x="7" y="19"/>
                  </a:cubicBezTo>
                  <a:lnTo>
                    <a:pt x="7" y="33"/>
                  </a:lnTo>
                  <a:close/>
                  <a:moveTo>
                    <a:pt x="7" y="14"/>
                  </a:moveTo>
                  <a:cubicBezTo>
                    <a:pt x="10" y="14"/>
                    <a:pt x="10" y="14"/>
                    <a:pt x="10" y="14"/>
                  </a:cubicBezTo>
                  <a:cubicBezTo>
                    <a:pt x="13" y="14"/>
                    <a:pt x="14" y="11"/>
                    <a:pt x="14" y="9"/>
                  </a:cubicBezTo>
                  <a:cubicBezTo>
                    <a:pt x="14" y="6"/>
                    <a:pt x="12" y="5"/>
                    <a:pt x="10" y="5"/>
                  </a:cubicBezTo>
                  <a:cubicBezTo>
                    <a:pt x="7" y="5"/>
                    <a:pt x="7" y="5"/>
                    <a:pt x="7" y="5"/>
                  </a:cubicBezTo>
                  <a:lnTo>
                    <a:pt x="7"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1" name="Freeform 19">
              <a:extLst>
                <a:ext uri="{FF2B5EF4-FFF2-40B4-BE49-F238E27FC236}">
                  <a16:creationId xmlns:a16="http://schemas.microsoft.com/office/drawing/2014/main" id="{F91DBBCC-0156-4E42-BA7E-D26C3D839093}"/>
                </a:ext>
              </a:extLst>
            </p:cNvPr>
            <p:cNvSpPr>
              <a:spLocks noEditPoints="1"/>
            </p:cNvSpPr>
            <p:nvPr/>
          </p:nvSpPr>
          <p:spPr bwMode="auto">
            <a:xfrm>
              <a:off x="5293" y="224"/>
              <a:ext cx="25" cy="37"/>
            </a:xfrm>
            <a:custGeom>
              <a:avLst/>
              <a:gdLst>
                <a:gd name="T0" fmla="*/ 0 w 23"/>
                <a:gd name="T1" fmla="*/ 17 h 34"/>
                <a:gd name="T2" fmla="*/ 12 w 23"/>
                <a:gd name="T3" fmla="*/ 0 h 34"/>
                <a:gd name="T4" fmla="*/ 23 w 23"/>
                <a:gd name="T5" fmla="*/ 17 h 34"/>
                <a:gd name="T6" fmla="*/ 12 w 23"/>
                <a:gd name="T7" fmla="*/ 34 h 34"/>
                <a:gd name="T8" fmla="*/ 0 w 23"/>
                <a:gd name="T9" fmla="*/ 17 h 34"/>
                <a:gd name="T10" fmla="*/ 16 w 23"/>
                <a:gd name="T11" fmla="*/ 17 h 34"/>
                <a:gd name="T12" fmla="*/ 12 w 23"/>
                <a:gd name="T13" fmla="*/ 5 h 34"/>
                <a:gd name="T14" fmla="*/ 7 w 23"/>
                <a:gd name="T15" fmla="*/ 17 h 34"/>
                <a:gd name="T16" fmla="*/ 12 w 23"/>
                <a:gd name="T17" fmla="*/ 29 h 34"/>
                <a:gd name="T18" fmla="*/ 16 w 23"/>
                <a:gd name="T1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4">
                  <a:moveTo>
                    <a:pt x="0" y="17"/>
                  </a:moveTo>
                  <a:cubicBezTo>
                    <a:pt x="0" y="8"/>
                    <a:pt x="0" y="0"/>
                    <a:pt x="12" y="0"/>
                  </a:cubicBezTo>
                  <a:cubicBezTo>
                    <a:pt x="23" y="0"/>
                    <a:pt x="23" y="8"/>
                    <a:pt x="23" y="17"/>
                  </a:cubicBezTo>
                  <a:cubicBezTo>
                    <a:pt x="23" y="26"/>
                    <a:pt x="23" y="34"/>
                    <a:pt x="12" y="34"/>
                  </a:cubicBezTo>
                  <a:cubicBezTo>
                    <a:pt x="0" y="34"/>
                    <a:pt x="0" y="26"/>
                    <a:pt x="0" y="17"/>
                  </a:cubicBezTo>
                  <a:close/>
                  <a:moveTo>
                    <a:pt x="16" y="17"/>
                  </a:moveTo>
                  <a:cubicBezTo>
                    <a:pt x="16" y="9"/>
                    <a:pt x="16" y="5"/>
                    <a:pt x="12" y="5"/>
                  </a:cubicBezTo>
                  <a:cubicBezTo>
                    <a:pt x="8" y="5"/>
                    <a:pt x="7" y="9"/>
                    <a:pt x="7" y="17"/>
                  </a:cubicBezTo>
                  <a:cubicBezTo>
                    <a:pt x="7" y="26"/>
                    <a:pt x="8" y="29"/>
                    <a:pt x="12" y="29"/>
                  </a:cubicBezTo>
                  <a:cubicBezTo>
                    <a:pt x="16" y="29"/>
                    <a:pt x="16" y="26"/>
                    <a:pt x="16"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2" name="Rectangle 20">
              <a:extLst>
                <a:ext uri="{FF2B5EF4-FFF2-40B4-BE49-F238E27FC236}">
                  <a16:creationId xmlns:a16="http://schemas.microsoft.com/office/drawing/2014/main" id="{43B6048C-5D0B-4696-B6AD-3AAC27ECADC4}"/>
                </a:ext>
              </a:extLst>
            </p:cNvPr>
            <p:cNvSpPr>
              <a:spLocks noChangeArrowheads="1"/>
            </p:cNvSpPr>
            <p:nvPr/>
          </p:nvSpPr>
          <p:spPr bwMode="auto">
            <a:xfrm>
              <a:off x="5323" y="244"/>
              <a:ext cx="12" cy="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3" name="Freeform 21">
              <a:extLst>
                <a:ext uri="{FF2B5EF4-FFF2-40B4-BE49-F238E27FC236}">
                  <a16:creationId xmlns:a16="http://schemas.microsoft.com/office/drawing/2014/main" id="{B5970A80-4E10-4B45-80BD-0FEC711836F0}"/>
                </a:ext>
              </a:extLst>
            </p:cNvPr>
            <p:cNvSpPr>
              <a:spLocks/>
            </p:cNvSpPr>
            <p:nvPr/>
          </p:nvSpPr>
          <p:spPr bwMode="auto">
            <a:xfrm>
              <a:off x="5340" y="225"/>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7 h 36"/>
                <a:gd name="T20" fmla="*/ 28 w 35"/>
                <a:gd name="T21" fmla="*/ 7 h 36"/>
                <a:gd name="T22" fmla="*/ 21 w 35"/>
                <a:gd name="T23" fmla="*/ 36 h 36"/>
                <a:gd name="T24" fmla="*/ 14 w 35"/>
                <a:gd name="T25" fmla="*/ 36 h 36"/>
                <a:gd name="T26" fmla="*/ 8 w 35"/>
                <a:gd name="T27" fmla="*/ 7 h 36"/>
                <a:gd name="T28" fmla="*/ 8 w 35"/>
                <a:gd name="T29" fmla="*/ 7 h 36"/>
                <a:gd name="T30" fmla="*/ 8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7"/>
                  </a:lnTo>
                  <a:lnTo>
                    <a:pt x="28" y="7"/>
                  </a:lnTo>
                  <a:lnTo>
                    <a:pt x="21" y="36"/>
                  </a:lnTo>
                  <a:lnTo>
                    <a:pt x="14" y="36"/>
                  </a:lnTo>
                  <a:lnTo>
                    <a:pt x="8" y="7"/>
                  </a:lnTo>
                  <a:lnTo>
                    <a:pt x="8" y="7"/>
                  </a:lnTo>
                  <a:lnTo>
                    <a:pt x="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4" name="Freeform 22">
              <a:extLst>
                <a:ext uri="{FF2B5EF4-FFF2-40B4-BE49-F238E27FC236}">
                  <a16:creationId xmlns:a16="http://schemas.microsoft.com/office/drawing/2014/main" id="{6AC197F5-109A-4DF8-9F8E-3744D2473342}"/>
                </a:ext>
              </a:extLst>
            </p:cNvPr>
            <p:cNvSpPr>
              <a:spLocks/>
            </p:cNvSpPr>
            <p:nvPr/>
          </p:nvSpPr>
          <p:spPr bwMode="auto">
            <a:xfrm>
              <a:off x="5382" y="225"/>
              <a:ext cx="19" cy="36"/>
            </a:xfrm>
            <a:custGeom>
              <a:avLst/>
              <a:gdLst>
                <a:gd name="T0" fmla="*/ 0 w 19"/>
                <a:gd name="T1" fmla="*/ 36 h 36"/>
                <a:gd name="T2" fmla="*/ 0 w 19"/>
                <a:gd name="T3" fmla="*/ 0 h 36"/>
                <a:gd name="T4" fmla="*/ 19 w 19"/>
                <a:gd name="T5" fmla="*/ 0 h 36"/>
                <a:gd name="T6" fmla="*/ 19 w 19"/>
                <a:gd name="T7" fmla="*/ 5 h 36"/>
                <a:gd name="T8" fmla="*/ 7 w 19"/>
                <a:gd name="T9" fmla="*/ 5 h 36"/>
                <a:gd name="T10" fmla="*/ 7 w 19"/>
                <a:gd name="T11" fmla="*/ 14 h 36"/>
                <a:gd name="T12" fmla="*/ 18 w 19"/>
                <a:gd name="T13" fmla="*/ 14 h 36"/>
                <a:gd name="T14" fmla="*/ 18 w 19"/>
                <a:gd name="T15" fmla="*/ 19 h 36"/>
                <a:gd name="T16" fmla="*/ 7 w 19"/>
                <a:gd name="T17" fmla="*/ 19 h 36"/>
                <a:gd name="T18" fmla="*/ 7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7" y="5"/>
                  </a:lnTo>
                  <a:lnTo>
                    <a:pt x="7" y="14"/>
                  </a:lnTo>
                  <a:lnTo>
                    <a:pt x="18" y="14"/>
                  </a:lnTo>
                  <a:lnTo>
                    <a:pt x="18" y="19"/>
                  </a:lnTo>
                  <a:lnTo>
                    <a:pt x="7" y="19"/>
                  </a:lnTo>
                  <a:lnTo>
                    <a:pt x="7"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5" name="Freeform 23">
              <a:extLst>
                <a:ext uri="{FF2B5EF4-FFF2-40B4-BE49-F238E27FC236}">
                  <a16:creationId xmlns:a16="http://schemas.microsoft.com/office/drawing/2014/main" id="{1BE47F87-4A00-412D-B1B2-A818D07F98A6}"/>
                </a:ext>
              </a:extLst>
            </p:cNvPr>
            <p:cNvSpPr>
              <a:spLocks/>
            </p:cNvSpPr>
            <p:nvPr/>
          </p:nvSpPr>
          <p:spPr bwMode="auto">
            <a:xfrm>
              <a:off x="5405" y="224"/>
              <a:ext cx="24" cy="37"/>
            </a:xfrm>
            <a:custGeom>
              <a:avLst/>
              <a:gdLst>
                <a:gd name="T0" fmla="*/ 0 w 22"/>
                <a:gd name="T1" fmla="*/ 17 h 34"/>
                <a:gd name="T2" fmla="*/ 12 w 22"/>
                <a:gd name="T3" fmla="*/ 0 h 34"/>
                <a:gd name="T4" fmla="*/ 22 w 22"/>
                <a:gd name="T5" fmla="*/ 11 h 34"/>
                <a:gd name="T6" fmla="*/ 15 w 22"/>
                <a:gd name="T7" fmla="*/ 11 h 34"/>
                <a:gd name="T8" fmla="*/ 12 w 22"/>
                <a:gd name="T9" fmla="*/ 5 h 34"/>
                <a:gd name="T10" fmla="*/ 8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2" y="11"/>
                  </a:cubicBezTo>
                  <a:cubicBezTo>
                    <a:pt x="15" y="11"/>
                    <a:pt x="15" y="11"/>
                    <a:pt x="15" y="11"/>
                  </a:cubicBezTo>
                  <a:cubicBezTo>
                    <a:pt x="15" y="7"/>
                    <a:pt x="14" y="5"/>
                    <a:pt x="12" y="5"/>
                  </a:cubicBezTo>
                  <a:cubicBezTo>
                    <a:pt x="8" y="5"/>
                    <a:pt x="8" y="9"/>
                    <a:pt x="8" y="17"/>
                  </a:cubicBezTo>
                  <a:cubicBezTo>
                    <a:pt x="8"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6" name="Freeform 24">
              <a:extLst>
                <a:ext uri="{FF2B5EF4-FFF2-40B4-BE49-F238E27FC236}">
                  <a16:creationId xmlns:a16="http://schemas.microsoft.com/office/drawing/2014/main" id="{955B10CA-8A82-46A1-8AC3-1FBCCB76944A}"/>
                </a:ext>
              </a:extLst>
            </p:cNvPr>
            <p:cNvSpPr>
              <a:spLocks/>
            </p:cNvSpPr>
            <p:nvPr/>
          </p:nvSpPr>
          <p:spPr bwMode="auto">
            <a:xfrm>
              <a:off x="5434" y="225"/>
              <a:ext cx="23" cy="36"/>
            </a:xfrm>
            <a:custGeom>
              <a:avLst/>
              <a:gdLst>
                <a:gd name="T0" fmla="*/ 16 w 23"/>
                <a:gd name="T1" fmla="*/ 14 h 36"/>
                <a:gd name="T2" fmla="*/ 16 w 23"/>
                <a:gd name="T3" fmla="*/ 0 h 36"/>
                <a:gd name="T4" fmla="*/ 23 w 23"/>
                <a:gd name="T5" fmla="*/ 0 h 36"/>
                <a:gd name="T6" fmla="*/ 23 w 23"/>
                <a:gd name="T7" fmla="*/ 36 h 36"/>
                <a:gd name="T8" fmla="*/ 16 w 23"/>
                <a:gd name="T9" fmla="*/ 36 h 36"/>
                <a:gd name="T10" fmla="*/ 16 w 23"/>
                <a:gd name="T11" fmla="*/ 19 h 36"/>
                <a:gd name="T12" fmla="*/ 7 w 23"/>
                <a:gd name="T13" fmla="*/ 19 h 36"/>
                <a:gd name="T14" fmla="*/ 7 w 23"/>
                <a:gd name="T15" fmla="*/ 36 h 36"/>
                <a:gd name="T16" fmla="*/ 0 w 23"/>
                <a:gd name="T17" fmla="*/ 36 h 36"/>
                <a:gd name="T18" fmla="*/ 0 w 23"/>
                <a:gd name="T19" fmla="*/ 0 h 36"/>
                <a:gd name="T20" fmla="*/ 7 w 23"/>
                <a:gd name="T21" fmla="*/ 0 h 36"/>
                <a:gd name="T22" fmla="*/ 7 w 23"/>
                <a:gd name="T23" fmla="*/ 14 h 36"/>
                <a:gd name="T24" fmla="*/ 16 w 23"/>
                <a:gd name="T2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16" y="14"/>
                  </a:moveTo>
                  <a:lnTo>
                    <a:pt x="16" y="0"/>
                  </a:lnTo>
                  <a:lnTo>
                    <a:pt x="23" y="0"/>
                  </a:lnTo>
                  <a:lnTo>
                    <a:pt x="23" y="36"/>
                  </a:lnTo>
                  <a:lnTo>
                    <a:pt x="16" y="36"/>
                  </a:lnTo>
                  <a:lnTo>
                    <a:pt x="16" y="19"/>
                  </a:lnTo>
                  <a:lnTo>
                    <a:pt x="7" y="19"/>
                  </a:lnTo>
                  <a:lnTo>
                    <a:pt x="7" y="36"/>
                  </a:lnTo>
                  <a:lnTo>
                    <a:pt x="0" y="36"/>
                  </a:lnTo>
                  <a:lnTo>
                    <a:pt x="0" y="0"/>
                  </a:lnTo>
                  <a:lnTo>
                    <a:pt x="7" y="0"/>
                  </a:lnTo>
                  <a:lnTo>
                    <a:pt x="7" y="14"/>
                  </a:lnTo>
                  <a:lnTo>
                    <a:pt x="16"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7" name="Freeform 25">
              <a:extLst>
                <a:ext uri="{FF2B5EF4-FFF2-40B4-BE49-F238E27FC236}">
                  <a16:creationId xmlns:a16="http://schemas.microsoft.com/office/drawing/2014/main" id="{2B23E626-8D8E-4ECA-9FCF-B2BDCD8E2331}"/>
                </a:ext>
              </a:extLst>
            </p:cNvPr>
            <p:cNvSpPr>
              <a:spLocks noEditPoints="1"/>
            </p:cNvSpPr>
            <p:nvPr/>
          </p:nvSpPr>
          <p:spPr bwMode="auto">
            <a:xfrm>
              <a:off x="5460" y="225"/>
              <a:ext cx="30" cy="36"/>
            </a:xfrm>
            <a:custGeom>
              <a:avLst/>
              <a:gdLst>
                <a:gd name="T0" fmla="*/ 0 w 30"/>
                <a:gd name="T1" fmla="*/ 36 h 36"/>
                <a:gd name="T2" fmla="*/ 10 w 30"/>
                <a:gd name="T3" fmla="*/ 0 h 36"/>
                <a:gd name="T4" fmla="*/ 21 w 30"/>
                <a:gd name="T5" fmla="*/ 0 h 36"/>
                <a:gd name="T6" fmla="*/ 30 w 30"/>
                <a:gd name="T7" fmla="*/ 36 h 36"/>
                <a:gd name="T8" fmla="*/ 22 w 30"/>
                <a:gd name="T9" fmla="*/ 36 h 36"/>
                <a:gd name="T10" fmla="*/ 20 w 30"/>
                <a:gd name="T11" fmla="*/ 27 h 36"/>
                <a:gd name="T12" fmla="*/ 10 w 30"/>
                <a:gd name="T13" fmla="*/ 27 h 36"/>
                <a:gd name="T14" fmla="*/ 8 w 30"/>
                <a:gd name="T15" fmla="*/ 36 h 36"/>
                <a:gd name="T16" fmla="*/ 0 w 30"/>
                <a:gd name="T17" fmla="*/ 36 h 36"/>
                <a:gd name="T18" fmla="*/ 15 w 30"/>
                <a:gd name="T19" fmla="*/ 6 h 36"/>
                <a:gd name="T20" fmla="*/ 14 w 30"/>
                <a:gd name="T21" fmla="*/ 6 h 36"/>
                <a:gd name="T22" fmla="*/ 11 w 30"/>
                <a:gd name="T23" fmla="*/ 21 h 36"/>
                <a:gd name="T24" fmla="*/ 19 w 30"/>
                <a:gd name="T25" fmla="*/ 21 h 36"/>
                <a:gd name="T26" fmla="*/ 15 w 30"/>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0" y="36"/>
                  </a:moveTo>
                  <a:lnTo>
                    <a:pt x="10" y="0"/>
                  </a:lnTo>
                  <a:lnTo>
                    <a:pt x="21" y="0"/>
                  </a:lnTo>
                  <a:lnTo>
                    <a:pt x="30" y="36"/>
                  </a:lnTo>
                  <a:lnTo>
                    <a:pt x="22" y="36"/>
                  </a:lnTo>
                  <a:lnTo>
                    <a:pt x="20" y="27"/>
                  </a:lnTo>
                  <a:lnTo>
                    <a:pt x="10" y="27"/>
                  </a:lnTo>
                  <a:lnTo>
                    <a:pt x="8" y="36"/>
                  </a:lnTo>
                  <a:lnTo>
                    <a:pt x="0" y="36"/>
                  </a:lnTo>
                  <a:close/>
                  <a:moveTo>
                    <a:pt x="15" y="6"/>
                  </a:moveTo>
                  <a:lnTo>
                    <a:pt x="14" y="6"/>
                  </a:lnTo>
                  <a:lnTo>
                    <a:pt x="11" y="21"/>
                  </a:lnTo>
                  <a:lnTo>
                    <a:pt x="19" y="21"/>
                  </a:lnTo>
                  <a:lnTo>
                    <a:pt x="15" y="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8" name="Freeform 26">
              <a:extLst>
                <a:ext uri="{FF2B5EF4-FFF2-40B4-BE49-F238E27FC236}">
                  <a16:creationId xmlns:a16="http://schemas.microsoft.com/office/drawing/2014/main" id="{467183E8-068F-4A5C-B94D-4CB13718A0E1}"/>
                </a:ext>
              </a:extLst>
            </p:cNvPr>
            <p:cNvSpPr>
              <a:spLocks/>
            </p:cNvSpPr>
            <p:nvPr/>
          </p:nvSpPr>
          <p:spPr bwMode="auto">
            <a:xfrm>
              <a:off x="5494" y="225"/>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6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6"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9" name="Rectangle 27">
              <a:extLst>
                <a:ext uri="{FF2B5EF4-FFF2-40B4-BE49-F238E27FC236}">
                  <a16:creationId xmlns:a16="http://schemas.microsoft.com/office/drawing/2014/main" id="{31A7ECCE-D9C8-4406-B633-171D4A89378A}"/>
                </a:ext>
              </a:extLst>
            </p:cNvPr>
            <p:cNvSpPr>
              <a:spLocks noChangeArrowheads="1"/>
            </p:cNvSpPr>
            <p:nvPr/>
          </p:nvSpPr>
          <p:spPr bwMode="auto">
            <a:xfrm>
              <a:off x="5527" y="225"/>
              <a:ext cx="7" cy="3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0" name="Freeform 28">
              <a:extLst>
                <a:ext uri="{FF2B5EF4-FFF2-40B4-BE49-F238E27FC236}">
                  <a16:creationId xmlns:a16="http://schemas.microsoft.com/office/drawing/2014/main" id="{1EBA502E-B71A-40EF-8507-CDFDF276E4CC}"/>
                </a:ext>
              </a:extLst>
            </p:cNvPr>
            <p:cNvSpPr>
              <a:spLocks/>
            </p:cNvSpPr>
            <p:nvPr/>
          </p:nvSpPr>
          <p:spPr bwMode="auto">
            <a:xfrm>
              <a:off x="5539"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1" name="Freeform 29">
              <a:extLst>
                <a:ext uri="{FF2B5EF4-FFF2-40B4-BE49-F238E27FC236}">
                  <a16:creationId xmlns:a16="http://schemas.microsoft.com/office/drawing/2014/main" id="{4A7FB032-F45E-47A2-90CD-965E013D33E6}"/>
                </a:ext>
              </a:extLst>
            </p:cNvPr>
            <p:cNvSpPr>
              <a:spLocks/>
            </p:cNvSpPr>
            <p:nvPr/>
          </p:nvSpPr>
          <p:spPr bwMode="auto">
            <a:xfrm>
              <a:off x="5566" y="224"/>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5 w 22"/>
                <a:gd name="T17" fmla="*/ 10 h 34"/>
                <a:gd name="T18" fmla="*/ 11 w 22"/>
                <a:gd name="T19" fmla="*/ 5 h 34"/>
                <a:gd name="T20" fmla="*/ 8 w 22"/>
                <a:gd name="T21" fmla="*/ 9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4" y="29"/>
                    <a:pt x="15" y="28"/>
                    <a:pt x="15" y="26"/>
                  </a:cubicBezTo>
                  <a:cubicBezTo>
                    <a:pt x="15" y="20"/>
                    <a:pt x="1" y="19"/>
                    <a:pt x="1" y="9"/>
                  </a:cubicBezTo>
                  <a:cubicBezTo>
                    <a:pt x="1" y="4"/>
                    <a:pt x="3" y="0"/>
                    <a:pt x="12" y="0"/>
                  </a:cubicBezTo>
                  <a:cubicBezTo>
                    <a:pt x="18" y="0"/>
                    <a:pt x="22" y="3"/>
                    <a:pt x="21" y="10"/>
                  </a:cubicBezTo>
                  <a:cubicBezTo>
                    <a:pt x="15" y="10"/>
                    <a:pt x="15" y="10"/>
                    <a:pt x="15" y="10"/>
                  </a:cubicBezTo>
                  <a:cubicBezTo>
                    <a:pt x="15" y="8"/>
                    <a:pt x="14" y="5"/>
                    <a:pt x="11" y="5"/>
                  </a:cubicBezTo>
                  <a:cubicBezTo>
                    <a:pt x="9" y="5"/>
                    <a:pt x="8" y="6"/>
                    <a:pt x="8" y="9"/>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2" name="Freeform 30">
              <a:extLst>
                <a:ext uri="{FF2B5EF4-FFF2-40B4-BE49-F238E27FC236}">
                  <a16:creationId xmlns:a16="http://schemas.microsoft.com/office/drawing/2014/main" id="{B021B0ED-1AEB-407B-9CBD-53055DD86722}"/>
                </a:ext>
              </a:extLst>
            </p:cNvPr>
            <p:cNvSpPr>
              <a:spLocks noEditPoints="1"/>
            </p:cNvSpPr>
            <p:nvPr/>
          </p:nvSpPr>
          <p:spPr bwMode="auto">
            <a:xfrm>
              <a:off x="4724" y="148"/>
              <a:ext cx="358" cy="138"/>
            </a:xfrm>
            <a:custGeom>
              <a:avLst/>
              <a:gdLst>
                <a:gd name="T0" fmla="*/ 60 w 336"/>
                <a:gd name="T1" fmla="*/ 44 h 126"/>
                <a:gd name="T2" fmla="*/ 71 w 336"/>
                <a:gd name="T3" fmla="*/ 55 h 126"/>
                <a:gd name="T4" fmla="*/ 59 w 336"/>
                <a:gd name="T5" fmla="*/ 50 h 126"/>
                <a:gd name="T6" fmla="*/ 72 w 336"/>
                <a:gd name="T7" fmla="*/ 68 h 126"/>
                <a:gd name="T8" fmla="*/ 46 w 336"/>
                <a:gd name="T9" fmla="*/ 71 h 126"/>
                <a:gd name="T10" fmla="*/ 56 w 336"/>
                <a:gd name="T11" fmla="*/ 72 h 126"/>
                <a:gd name="T12" fmla="*/ 63 w 336"/>
                <a:gd name="T13" fmla="*/ 70 h 126"/>
                <a:gd name="T14" fmla="*/ 47 w 336"/>
                <a:gd name="T15" fmla="*/ 49 h 126"/>
                <a:gd name="T16" fmla="*/ 280 w 336"/>
                <a:gd name="T17" fmla="*/ 81 h 126"/>
                <a:gd name="T18" fmla="*/ 267 w 336"/>
                <a:gd name="T19" fmla="*/ 70 h 126"/>
                <a:gd name="T20" fmla="*/ 279 w 336"/>
                <a:gd name="T21" fmla="*/ 44 h 126"/>
                <a:gd name="T22" fmla="*/ 292 w 336"/>
                <a:gd name="T23" fmla="*/ 55 h 126"/>
                <a:gd name="T24" fmla="*/ 283 w 336"/>
                <a:gd name="T25" fmla="*/ 54 h 126"/>
                <a:gd name="T26" fmla="*/ 279 w 336"/>
                <a:gd name="T27" fmla="*/ 50 h 126"/>
                <a:gd name="T28" fmla="*/ 276 w 336"/>
                <a:gd name="T29" fmla="*/ 70 h 126"/>
                <a:gd name="T30" fmla="*/ 283 w 336"/>
                <a:gd name="T31" fmla="*/ 72 h 126"/>
                <a:gd name="T32" fmla="*/ 279 w 336"/>
                <a:gd name="T33" fmla="*/ 66 h 126"/>
                <a:gd name="T34" fmla="*/ 292 w 336"/>
                <a:gd name="T35" fmla="*/ 70 h 126"/>
                <a:gd name="T36" fmla="*/ 334 w 336"/>
                <a:gd name="T37" fmla="*/ 34 h 126"/>
                <a:gd name="T38" fmla="*/ 92 w 336"/>
                <a:gd name="T39" fmla="*/ 49 h 126"/>
                <a:gd name="T40" fmla="*/ 84 w 336"/>
                <a:gd name="T41" fmla="*/ 45 h 126"/>
                <a:gd name="T42" fmla="*/ 96 w 336"/>
                <a:gd name="T43" fmla="*/ 80 h 126"/>
                <a:gd name="T44" fmla="*/ 143 w 336"/>
                <a:gd name="T45" fmla="*/ 49 h 126"/>
                <a:gd name="T46" fmla="*/ 122 w 336"/>
                <a:gd name="T47" fmla="*/ 49 h 126"/>
                <a:gd name="T48" fmla="*/ 113 w 336"/>
                <a:gd name="T49" fmla="*/ 80 h 126"/>
                <a:gd name="T50" fmla="*/ 132 w 336"/>
                <a:gd name="T51" fmla="*/ 71 h 126"/>
                <a:gd name="T52" fmla="*/ 151 w 336"/>
                <a:gd name="T53" fmla="*/ 45 h 126"/>
                <a:gd name="T54" fmla="*/ 186 w 336"/>
                <a:gd name="T55" fmla="*/ 73 h 126"/>
                <a:gd name="T56" fmla="*/ 160 w 336"/>
                <a:gd name="T57" fmla="*/ 68 h 126"/>
                <a:gd name="T58" fmla="*/ 173 w 336"/>
                <a:gd name="T59" fmla="*/ 75 h 126"/>
                <a:gd name="T60" fmla="*/ 161 w 336"/>
                <a:gd name="T61" fmla="*/ 56 h 126"/>
                <a:gd name="T62" fmla="*/ 183 w 336"/>
                <a:gd name="T63" fmla="*/ 47 h 126"/>
                <a:gd name="T64" fmla="*/ 176 w 336"/>
                <a:gd name="T65" fmla="*/ 55 h 126"/>
                <a:gd name="T66" fmla="*/ 170 w 336"/>
                <a:gd name="T67" fmla="*/ 52 h 126"/>
                <a:gd name="T68" fmla="*/ 186 w 336"/>
                <a:gd name="T69" fmla="*/ 73 h 126"/>
                <a:gd name="T70" fmla="*/ 206 w 336"/>
                <a:gd name="T71" fmla="*/ 81 h 126"/>
                <a:gd name="T72" fmla="*/ 194 w 336"/>
                <a:gd name="T73" fmla="*/ 45 h 126"/>
                <a:gd name="T74" fmla="*/ 203 w 336"/>
                <a:gd name="T75" fmla="*/ 72 h 126"/>
                <a:gd name="T76" fmla="*/ 209 w 336"/>
                <a:gd name="T77" fmla="*/ 71 h 126"/>
                <a:gd name="T78" fmla="*/ 219 w 336"/>
                <a:gd name="T79" fmla="*/ 70 h 126"/>
                <a:gd name="T80" fmla="*/ 237 w 336"/>
                <a:gd name="T81" fmla="*/ 52 h 126"/>
                <a:gd name="T82" fmla="*/ 228 w 336"/>
                <a:gd name="T83" fmla="*/ 80 h 126"/>
                <a:gd name="T84" fmla="*/ 249 w 336"/>
                <a:gd name="T85" fmla="*/ 72 h 126"/>
                <a:gd name="T86" fmla="*/ 258 w 336"/>
                <a:gd name="T87" fmla="*/ 4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126">
                  <a:moveTo>
                    <a:pt x="334" y="34"/>
                  </a:moveTo>
                  <a:cubicBezTo>
                    <a:pt x="330" y="8"/>
                    <a:pt x="252" y="0"/>
                    <a:pt x="160" y="16"/>
                  </a:cubicBezTo>
                  <a:cubicBezTo>
                    <a:pt x="122" y="23"/>
                    <a:pt x="87" y="33"/>
                    <a:pt x="60" y="44"/>
                  </a:cubicBezTo>
                  <a:cubicBezTo>
                    <a:pt x="64" y="44"/>
                    <a:pt x="67" y="45"/>
                    <a:pt x="69" y="47"/>
                  </a:cubicBezTo>
                  <a:cubicBezTo>
                    <a:pt x="70" y="48"/>
                    <a:pt x="71" y="50"/>
                    <a:pt x="71" y="53"/>
                  </a:cubicBezTo>
                  <a:cubicBezTo>
                    <a:pt x="71" y="55"/>
                    <a:pt x="71" y="55"/>
                    <a:pt x="71" y="55"/>
                  </a:cubicBezTo>
                  <a:cubicBezTo>
                    <a:pt x="62" y="55"/>
                    <a:pt x="62" y="55"/>
                    <a:pt x="62" y="55"/>
                  </a:cubicBezTo>
                  <a:cubicBezTo>
                    <a:pt x="62" y="53"/>
                    <a:pt x="62" y="53"/>
                    <a:pt x="62" y="53"/>
                  </a:cubicBezTo>
                  <a:cubicBezTo>
                    <a:pt x="62" y="51"/>
                    <a:pt x="61" y="50"/>
                    <a:pt x="59" y="50"/>
                  </a:cubicBezTo>
                  <a:cubicBezTo>
                    <a:pt x="57" y="50"/>
                    <a:pt x="56" y="51"/>
                    <a:pt x="56" y="52"/>
                  </a:cubicBezTo>
                  <a:cubicBezTo>
                    <a:pt x="56" y="53"/>
                    <a:pt x="56" y="53"/>
                    <a:pt x="56" y="54"/>
                  </a:cubicBezTo>
                  <a:cubicBezTo>
                    <a:pt x="57" y="58"/>
                    <a:pt x="70" y="60"/>
                    <a:pt x="72" y="68"/>
                  </a:cubicBezTo>
                  <a:cubicBezTo>
                    <a:pt x="72" y="68"/>
                    <a:pt x="72" y="70"/>
                    <a:pt x="72" y="73"/>
                  </a:cubicBezTo>
                  <a:cubicBezTo>
                    <a:pt x="71" y="79"/>
                    <a:pt x="66" y="81"/>
                    <a:pt x="59" y="81"/>
                  </a:cubicBezTo>
                  <a:cubicBezTo>
                    <a:pt x="50" y="81"/>
                    <a:pt x="46" y="77"/>
                    <a:pt x="46" y="71"/>
                  </a:cubicBezTo>
                  <a:cubicBezTo>
                    <a:pt x="46" y="68"/>
                    <a:pt x="46" y="68"/>
                    <a:pt x="46" y="68"/>
                  </a:cubicBezTo>
                  <a:cubicBezTo>
                    <a:pt x="56" y="68"/>
                    <a:pt x="56" y="68"/>
                    <a:pt x="56" y="68"/>
                  </a:cubicBezTo>
                  <a:cubicBezTo>
                    <a:pt x="56" y="72"/>
                    <a:pt x="56" y="72"/>
                    <a:pt x="56" y="72"/>
                  </a:cubicBezTo>
                  <a:cubicBezTo>
                    <a:pt x="56" y="74"/>
                    <a:pt x="57" y="75"/>
                    <a:pt x="59" y="75"/>
                  </a:cubicBezTo>
                  <a:cubicBezTo>
                    <a:pt x="61" y="75"/>
                    <a:pt x="62" y="74"/>
                    <a:pt x="63" y="73"/>
                  </a:cubicBezTo>
                  <a:cubicBezTo>
                    <a:pt x="63" y="72"/>
                    <a:pt x="63" y="71"/>
                    <a:pt x="63" y="70"/>
                  </a:cubicBezTo>
                  <a:cubicBezTo>
                    <a:pt x="61" y="66"/>
                    <a:pt x="48" y="64"/>
                    <a:pt x="47" y="56"/>
                  </a:cubicBezTo>
                  <a:cubicBezTo>
                    <a:pt x="46" y="55"/>
                    <a:pt x="46" y="53"/>
                    <a:pt x="47" y="52"/>
                  </a:cubicBezTo>
                  <a:cubicBezTo>
                    <a:pt x="47" y="51"/>
                    <a:pt x="47" y="50"/>
                    <a:pt x="47" y="49"/>
                  </a:cubicBezTo>
                  <a:cubicBezTo>
                    <a:pt x="17" y="63"/>
                    <a:pt x="0" y="79"/>
                    <a:pt x="2" y="92"/>
                  </a:cubicBezTo>
                  <a:cubicBezTo>
                    <a:pt x="7" y="118"/>
                    <a:pt x="85" y="126"/>
                    <a:pt x="176" y="110"/>
                  </a:cubicBezTo>
                  <a:cubicBezTo>
                    <a:pt x="217" y="103"/>
                    <a:pt x="253" y="92"/>
                    <a:pt x="280" y="81"/>
                  </a:cubicBezTo>
                  <a:cubicBezTo>
                    <a:pt x="280" y="81"/>
                    <a:pt x="280" y="81"/>
                    <a:pt x="279" y="81"/>
                  </a:cubicBezTo>
                  <a:cubicBezTo>
                    <a:pt x="273" y="81"/>
                    <a:pt x="267" y="78"/>
                    <a:pt x="267" y="72"/>
                  </a:cubicBezTo>
                  <a:cubicBezTo>
                    <a:pt x="267" y="71"/>
                    <a:pt x="267" y="70"/>
                    <a:pt x="267" y="70"/>
                  </a:cubicBezTo>
                  <a:cubicBezTo>
                    <a:pt x="267" y="55"/>
                    <a:pt x="267" y="55"/>
                    <a:pt x="267" y="55"/>
                  </a:cubicBezTo>
                  <a:cubicBezTo>
                    <a:pt x="267" y="54"/>
                    <a:pt x="267" y="53"/>
                    <a:pt x="267" y="53"/>
                  </a:cubicBezTo>
                  <a:cubicBezTo>
                    <a:pt x="268" y="46"/>
                    <a:pt x="272" y="44"/>
                    <a:pt x="279" y="44"/>
                  </a:cubicBezTo>
                  <a:cubicBezTo>
                    <a:pt x="285" y="44"/>
                    <a:pt x="291" y="45"/>
                    <a:pt x="292" y="53"/>
                  </a:cubicBezTo>
                  <a:cubicBezTo>
                    <a:pt x="292" y="54"/>
                    <a:pt x="292" y="55"/>
                    <a:pt x="292" y="55"/>
                  </a:cubicBezTo>
                  <a:cubicBezTo>
                    <a:pt x="292" y="55"/>
                    <a:pt x="292" y="55"/>
                    <a:pt x="292" y="55"/>
                  </a:cubicBezTo>
                  <a:cubicBezTo>
                    <a:pt x="292" y="56"/>
                    <a:pt x="292" y="56"/>
                    <a:pt x="292" y="56"/>
                  </a:cubicBezTo>
                  <a:cubicBezTo>
                    <a:pt x="283" y="56"/>
                    <a:pt x="283" y="56"/>
                    <a:pt x="283" y="56"/>
                  </a:cubicBezTo>
                  <a:cubicBezTo>
                    <a:pt x="283" y="54"/>
                    <a:pt x="283" y="54"/>
                    <a:pt x="283" y="54"/>
                  </a:cubicBezTo>
                  <a:cubicBezTo>
                    <a:pt x="283" y="54"/>
                    <a:pt x="283" y="54"/>
                    <a:pt x="283" y="54"/>
                  </a:cubicBezTo>
                  <a:cubicBezTo>
                    <a:pt x="283" y="54"/>
                    <a:pt x="283" y="53"/>
                    <a:pt x="283" y="53"/>
                  </a:cubicBezTo>
                  <a:cubicBezTo>
                    <a:pt x="282" y="52"/>
                    <a:pt x="282" y="50"/>
                    <a:pt x="279" y="50"/>
                  </a:cubicBezTo>
                  <a:cubicBezTo>
                    <a:pt x="277" y="50"/>
                    <a:pt x="276" y="52"/>
                    <a:pt x="276" y="53"/>
                  </a:cubicBezTo>
                  <a:cubicBezTo>
                    <a:pt x="276" y="53"/>
                    <a:pt x="276" y="54"/>
                    <a:pt x="276" y="54"/>
                  </a:cubicBezTo>
                  <a:cubicBezTo>
                    <a:pt x="276" y="70"/>
                    <a:pt x="276" y="70"/>
                    <a:pt x="276" y="70"/>
                  </a:cubicBezTo>
                  <a:cubicBezTo>
                    <a:pt x="276" y="71"/>
                    <a:pt x="276" y="71"/>
                    <a:pt x="276" y="72"/>
                  </a:cubicBezTo>
                  <a:cubicBezTo>
                    <a:pt x="276" y="72"/>
                    <a:pt x="276" y="74"/>
                    <a:pt x="279" y="74"/>
                  </a:cubicBezTo>
                  <a:cubicBezTo>
                    <a:pt x="282" y="74"/>
                    <a:pt x="283" y="72"/>
                    <a:pt x="283" y="72"/>
                  </a:cubicBezTo>
                  <a:cubicBezTo>
                    <a:pt x="283" y="71"/>
                    <a:pt x="283" y="71"/>
                    <a:pt x="283" y="70"/>
                  </a:cubicBezTo>
                  <a:cubicBezTo>
                    <a:pt x="283" y="66"/>
                    <a:pt x="283" y="66"/>
                    <a:pt x="283" y="66"/>
                  </a:cubicBezTo>
                  <a:cubicBezTo>
                    <a:pt x="279" y="66"/>
                    <a:pt x="279" y="66"/>
                    <a:pt x="279" y="66"/>
                  </a:cubicBezTo>
                  <a:cubicBezTo>
                    <a:pt x="279" y="60"/>
                    <a:pt x="279" y="60"/>
                    <a:pt x="279" y="60"/>
                  </a:cubicBezTo>
                  <a:cubicBezTo>
                    <a:pt x="292" y="60"/>
                    <a:pt x="292" y="60"/>
                    <a:pt x="292" y="60"/>
                  </a:cubicBezTo>
                  <a:cubicBezTo>
                    <a:pt x="292" y="60"/>
                    <a:pt x="292" y="70"/>
                    <a:pt x="292" y="70"/>
                  </a:cubicBezTo>
                  <a:cubicBezTo>
                    <a:pt x="292" y="70"/>
                    <a:pt x="292" y="71"/>
                    <a:pt x="292" y="72"/>
                  </a:cubicBezTo>
                  <a:cubicBezTo>
                    <a:pt x="292" y="74"/>
                    <a:pt x="291" y="75"/>
                    <a:pt x="290" y="76"/>
                  </a:cubicBezTo>
                  <a:cubicBezTo>
                    <a:pt x="319" y="62"/>
                    <a:pt x="336" y="47"/>
                    <a:pt x="334" y="34"/>
                  </a:cubicBezTo>
                  <a:close/>
                  <a:moveTo>
                    <a:pt x="96" y="80"/>
                  </a:moveTo>
                  <a:cubicBezTo>
                    <a:pt x="92" y="49"/>
                    <a:pt x="92" y="49"/>
                    <a:pt x="92" y="49"/>
                  </a:cubicBezTo>
                  <a:cubicBezTo>
                    <a:pt x="92" y="49"/>
                    <a:pt x="92" y="49"/>
                    <a:pt x="92" y="49"/>
                  </a:cubicBezTo>
                  <a:cubicBezTo>
                    <a:pt x="87" y="80"/>
                    <a:pt x="87" y="80"/>
                    <a:pt x="87" y="80"/>
                  </a:cubicBezTo>
                  <a:cubicBezTo>
                    <a:pt x="77" y="80"/>
                    <a:pt x="77" y="80"/>
                    <a:pt x="77" y="80"/>
                  </a:cubicBezTo>
                  <a:cubicBezTo>
                    <a:pt x="84" y="45"/>
                    <a:pt x="84" y="45"/>
                    <a:pt x="84" y="45"/>
                  </a:cubicBezTo>
                  <a:cubicBezTo>
                    <a:pt x="100" y="45"/>
                    <a:pt x="100" y="45"/>
                    <a:pt x="100" y="45"/>
                  </a:cubicBezTo>
                  <a:cubicBezTo>
                    <a:pt x="106" y="80"/>
                    <a:pt x="106" y="80"/>
                    <a:pt x="106" y="80"/>
                  </a:cubicBezTo>
                  <a:lnTo>
                    <a:pt x="96" y="80"/>
                  </a:lnTo>
                  <a:close/>
                  <a:moveTo>
                    <a:pt x="143" y="80"/>
                  </a:moveTo>
                  <a:cubicBezTo>
                    <a:pt x="143" y="49"/>
                    <a:pt x="143" y="49"/>
                    <a:pt x="143" y="49"/>
                  </a:cubicBezTo>
                  <a:cubicBezTo>
                    <a:pt x="143" y="49"/>
                    <a:pt x="143" y="49"/>
                    <a:pt x="143" y="49"/>
                  </a:cubicBezTo>
                  <a:cubicBezTo>
                    <a:pt x="137" y="80"/>
                    <a:pt x="137" y="80"/>
                    <a:pt x="137" y="80"/>
                  </a:cubicBezTo>
                  <a:cubicBezTo>
                    <a:pt x="128" y="80"/>
                    <a:pt x="128" y="80"/>
                    <a:pt x="128" y="80"/>
                  </a:cubicBezTo>
                  <a:cubicBezTo>
                    <a:pt x="122" y="49"/>
                    <a:pt x="122" y="49"/>
                    <a:pt x="122" y="49"/>
                  </a:cubicBezTo>
                  <a:cubicBezTo>
                    <a:pt x="122" y="49"/>
                    <a:pt x="122" y="49"/>
                    <a:pt x="122" y="49"/>
                  </a:cubicBezTo>
                  <a:cubicBezTo>
                    <a:pt x="122" y="80"/>
                    <a:pt x="122" y="80"/>
                    <a:pt x="122" y="80"/>
                  </a:cubicBezTo>
                  <a:cubicBezTo>
                    <a:pt x="113" y="80"/>
                    <a:pt x="113" y="80"/>
                    <a:pt x="113" y="80"/>
                  </a:cubicBezTo>
                  <a:cubicBezTo>
                    <a:pt x="114" y="45"/>
                    <a:pt x="114" y="45"/>
                    <a:pt x="114" y="45"/>
                  </a:cubicBezTo>
                  <a:cubicBezTo>
                    <a:pt x="128" y="45"/>
                    <a:pt x="128" y="45"/>
                    <a:pt x="128" y="45"/>
                  </a:cubicBezTo>
                  <a:cubicBezTo>
                    <a:pt x="132" y="71"/>
                    <a:pt x="132" y="71"/>
                    <a:pt x="132" y="71"/>
                  </a:cubicBezTo>
                  <a:cubicBezTo>
                    <a:pt x="133" y="71"/>
                    <a:pt x="133" y="71"/>
                    <a:pt x="133" y="71"/>
                  </a:cubicBezTo>
                  <a:cubicBezTo>
                    <a:pt x="137" y="45"/>
                    <a:pt x="137" y="45"/>
                    <a:pt x="137" y="45"/>
                  </a:cubicBezTo>
                  <a:cubicBezTo>
                    <a:pt x="151" y="45"/>
                    <a:pt x="151" y="45"/>
                    <a:pt x="151" y="45"/>
                  </a:cubicBezTo>
                  <a:cubicBezTo>
                    <a:pt x="152" y="80"/>
                    <a:pt x="152" y="80"/>
                    <a:pt x="152" y="80"/>
                  </a:cubicBezTo>
                  <a:lnTo>
                    <a:pt x="143" y="80"/>
                  </a:lnTo>
                  <a:close/>
                  <a:moveTo>
                    <a:pt x="186" y="73"/>
                  </a:moveTo>
                  <a:cubicBezTo>
                    <a:pt x="185" y="80"/>
                    <a:pt x="178" y="81"/>
                    <a:pt x="173" y="81"/>
                  </a:cubicBezTo>
                  <a:cubicBezTo>
                    <a:pt x="165" y="81"/>
                    <a:pt x="160" y="78"/>
                    <a:pt x="160" y="71"/>
                  </a:cubicBezTo>
                  <a:cubicBezTo>
                    <a:pt x="160" y="68"/>
                    <a:pt x="160" y="68"/>
                    <a:pt x="160" y="68"/>
                  </a:cubicBezTo>
                  <a:cubicBezTo>
                    <a:pt x="170" y="68"/>
                    <a:pt x="170" y="68"/>
                    <a:pt x="170" y="68"/>
                  </a:cubicBezTo>
                  <a:cubicBezTo>
                    <a:pt x="170" y="72"/>
                    <a:pt x="170" y="72"/>
                    <a:pt x="170" y="72"/>
                  </a:cubicBezTo>
                  <a:cubicBezTo>
                    <a:pt x="170" y="74"/>
                    <a:pt x="171" y="75"/>
                    <a:pt x="173" y="75"/>
                  </a:cubicBezTo>
                  <a:cubicBezTo>
                    <a:pt x="175" y="75"/>
                    <a:pt x="176" y="74"/>
                    <a:pt x="177" y="73"/>
                  </a:cubicBezTo>
                  <a:cubicBezTo>
                    <a:pt x="177" y="72"/>
                    <a:pt x="177" y="71"/>
                    <a:pt x="177" y="70"/>
                  </a:cubicBezTo>
                  <a:cubicBezTo>
                    <a:pt x="175" y="66"/>
                    <a:pt x="162" y="64"/>
                    <a:pt x="161" y="56"/>
                  </a:cubicBezTo>
                  <a:cubicBezTo>
                    <a:pt x="161" y="55"/>
                    <a:pt x="161" y="53"/>
                    <a:pt x="161" y="52"/>
                  </a:cubicBezTo>
                  <a:cubicBezTo>
                    <a:pt x="162" y="45"/>
                    <a:pt x="168" y="44"/>
                    <a:pt x="173" y="44"/>
                  </a:cubicBezTo>
                  <a:cubicBezTo>
                    <a:pt x="178" y="44"/>
                    <a:pt x="181" y="45"/>
                    <a:pt x="183" y="47"/>
                  </a:cubicBezTo>
                  <a:cubicBezTo>
                    <a:pt x="184" y="48"/>
                    <a:pt x="185" y="50"/>
                    <a:pt x="185" y="53"/>
                  </a:cubicBezTo>
                  <a:cubicBezTo>
                    <a:pt x="185" y="55"/>
                    <a:pt x="185" y="55"/>
                    <a:pt x="185" y="55"/>
                  </a:cubicBezTo>
                  <a:cubicBezTo>
                    <a:pt x="176" y="55"/>
                    <a:pt x="176" y="55"/>
                    <a:pt x="176" y="55"/>
                  </a:cubicBezTo>
                  <a:cubicBezTo>
                    <a:pt x="176" y="53"/>
                    <a:pt x="176" y="53"/>
                    <a:pt x="176" y="53"/>
                  </a:cubicBezTo>
                  <a:cubicBezTo>
                    <a:pt x="176" y="51"/>
                    <a:pt x="175" y="50"/>
                    <a:pt x="173" y="50"/>
                  </a:cubicBezTo>
                  <a:cubicBezTo>
                    <a:pt x="171" y="50"/>
                    <a:pt x="170" y="51"/>
                    <a:pt x="170" y="52"/>
                  </a:cubicBezTo>
                  <a:cubicBezTo>
                    <a:pt x="170" y="53"/>
                    <a:pt x="170" y="53"/>
                    <a:pt x="170" y="54"/>
                  </a:cubicBezTo>
                  <a:cubicBezTo>
                    <a:pt x="171" y="58"/>
                    <a:pt x="184" y="60"/>
                    <a:pt x="185" y="68"/>
                  </a:cubicBezTo>
                  <a:cubicBezTo>
                    <a:pt x="186" y="68"/>
                    <a:pt x="186" y="70"/>
                    <a:pt x="186" y="73"/>
                  </a:cubicBezTo>
                  <a:close/>
                  <a:moveTo>
                    <a:pt x="219" y="70"/>
                  </a:moveTo>
                  <a:cubicBezTo>
                    <a:pt x="219" y="71"/>
                    <a:pt x="218" y="72"/>
                    <a:pt x="218" y="72"/>
                  </a:cubicBezTo>
                  <a:cubicBezTo>
                    <a:pt x="218" y="78"/>
                    <a:pt x="214" y="81"/>
                    <a:pt x="206" y="81"/>
                  </a:cubicBezTo>
                  <a:cubicBezTo>
                    <a:pt x="198" y="81"/>
                    <a:pt x="194" y="78"/>
                    <a:pt x="194" y="72"/>
                  </a:cubicBezTo>
                  <a:cubicBezTo>
                    <a:pt x="194" y="72"/>
                    <a:pt x="194" y="71"/>
                    <a:pt x="194" y="70"/>
                  </a:cubicBezTo>
                  <a:cubicBezTo>
                    <a:pt x="194" y="45"/>
                    <a:pt x="194" y="45"/>
                    <a:pt x="194" y="45"/>
                  </a:cubicBezTo>
                  <a:cubicBezTo>
                    <a:pt x="203" y="45"/>
                    <a:pt x="203" y="45"/>
                    <a:pt x="203" y="45"/>
                  </a:cubicBezTo>
                  <a:cubicBezTo>
                    <a:pt x="203" y="71"/>
                    <a:pt x="203" y="71"/>
                    <a:pt x="203" y="71"/>
                  </a:cubicBezTo>
                  <a:cubicBezTo>
                    <a:pt x="203" y="71"/>
                    <a:pt x="203" y="72"/>
                    <a:pt x="203" y="72"/>
                  </a:cubicBezTo>
                  <a:cubicBezTo>
                    <a:pt x="203" y="73"/>
                    <a:pt x="204" y="75"/>
                    <a:pt x="206" y="75"/>
                  </a:cubicBezTo>
                  <a:cubicBezTo>
                    <a:pt x="209" y="75"/>
                    <a:pt x="209" y="73"/>
                    <a:pt x="209" y="72"/>
                  </a:cubicBezTo>
                  <a:cubicBezTo>
                    <a:pt x="209" y="72"/>
                    <a:pt x="209" y="71"/>
                    <a:pt x="209" y="71"/>
                  </a:cubicBezTo>
                  <a:cubicBezTo>
                    <a:pt x="209" y="45"/>
                    <a:pt x="209" y="45"/>
                    <a:pt x="209" y="45"/>
                  </a:cubicBezTo>
                  <a:cubicBezTo>
                    <a:pt x="219" y="45"/>
                    <a:pt x="219" y="45"/>
                    <a:pt x="219" y="45"/>
                  </a:cubicBezTo>
                  <a:lnTo>
                    <a:pt x="219" y="70"/>
                  </a:lnTo>
                  <a:close/>
                  <a:moveTo>
                    <a:pt x="258" y="80"/>
                  </a:moveTo>
                  <a:cubicBezTo>
                    <a:pt x="245" y="80"/>
                    <a:pt x="245" y="80"/>
                    <a:pt x="245" y="80"/>
                  </a:cubicBezTo>
                  <a:cubicBezTo>
                    <a:pt x="237" y="52"/>
                    <a:pt x="237" y="52"/>
                    <a:pt x="237" y="52"/>
                  </a:cubicBezTo>
                  <a:cubicBezTo>
                    <a:pt x="236" y="52"/>
                    <a:pt x="236" y="52"/>
                    <a:pt x="236" y="52"/>
                  </a:cubicBezTo>
                  <a:cubicBezTo>
                    <a:pt x="237" y="80"/>
                    <a:pt x="237" y="80"/>
                    <a:pt x="237" y="80"/>
                  </a:cubicBezTo>
                  <a:cubicBezTo>
                    <a:pt x="228" y="80"/>
                    <a:pt x="228" y="80"/>
                    <a:pt x="228" y="80"/>
                  </a:cubicBezTo>
                  <a:cubicBezTo>
                    <a:pt x="228" y="45"/>
                    <a:pt x="228" y="45"/>
                    <a:pt x="228" y="45"/>
                  </a:cubicBezTo>
                  <a:cubicBezTo>
                    <a:pt x="241" y="45"/>
                    <a:pt x="241" y="45"/>
                    <a:pt x="241" y="45"/>
                  </a:cubicBezTo>
                  <a:cubicBezTo>
                    <a:pt x="249" y="72"/>
                    <a:pt x="249" y="72"/>
                    <a:pt x="249" y="72"/>
                  </a:cubicBezTo>
                  <a:cubicBezTo>
                    <a:pt x="249" y="72"/>
                    <a:pt x="249" y="72"/>
                    <a:pt x="249" y="72"/>
                  </a:cubicBezTo>
                  <a:cubicBezTo>
                    <a:pt x="249" y="45"/>
                    <a:pt x="249" y="45"/>
                    <a:pt x="249" y="45"/>
                  </a:cubicBezTo>
                  <a:cubicBezTo>
                    <a:pt x="258" y="45"/>
                    <a:pt x="258" y="45"/>
                    <a:pt x="258" y="45"/>
                  </a:cubicBezTo>
                  <a:lnTo>
                    <a:pt x="258" y="80"/>
                  </a:lnTo>
                  <a:close/>
                </a:path>
              </a:pathLst>
            </a:custGeom>
            <a:solidFill>
              <a:srgbClr val="034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grpSp>
      <p:pic>
        <p:nvPicPr>
          <p:cNvPr id="73" name="그림 72">
            <a:extLst>
              <a:ext uri="{FF2B5EF4-FFF2-40B4-BE49-F238E27FC236}">
                <a16:creationId xmlns:a16="http://schemas.microsoft.com/office/drawing/2014/main" id="{6DADE55D-4C77-4C56-AC1A-E8B2F2B4BC24}"/>
              </a:ext>
            </a:extLst>
          </p:cNvPr>
          <p:cNvPicPr>
            <a:picLocks noChangeAspect="1"/>
          </p:cNvPicPr>
          <p:nvPr userDrawn="1"/>
        </p:nvPicPr>
        <p:blipFill rotWithShape="1">
          <a:blip r:embed="rId2"/>
          <a:srcRect l="2845" r="769"/>
          <a:stretch/>
        </p:blipFill>
        <p:spPr>
          <a:xfrm>
            <a:off x="0" y="105457"/>
            <a:ext cx="754526" cy="643680"/>
          </a:xfrm>
          <a:prstGeom prst="rect">
            <a:avLst/>
          </a:prstGeom>
        </p:spPr>
      </p:pic>
      <p:sp>
        <p:nvSpPr>
          <p:cNvPr id="87" name="TextBox 86">
            <a:extLst>
              <a:ext uri="{FF2B5EF4-FFF2-40B4-BE49-F238E27FC236}">
                <a16:creationId xmlns:a16="http://schemas.microsoft.com/office/drawing/2014/main" id="{AB245AF4-B38C-4253-B530-F6245E9BBFE5}"/>
              </a:ext>
            </a:extLst>
          </p:cNvPr>
          <p:cNvSpPr txBox="1"/>
          <p:nvPr userDrawn="1"/>
        </p:nvSpPr>
        <p:spPr>
          <a:xfrm>
            <a:off x="282284" y="6597543"/>
            <a:ext cx="938077" cy="215444"/>
          </a:xfrm>
          <a:prstGeom prst="rect">
            <a:avLst/>
          </a:prstGeom>
          <a:noFill/>
        </p:spPr>
        <p:txBody>
          <a:bodyPr wrap="none" rtlCol="0" anchor="ctr">
            <a:spAutoFit/>
          </a:bodyPr>
          <a:lstStyle/>
          <a:p>
            <a:pPr defTabSz="457200" latinLnBrk="0"/>
            <a:r>
              <a:rPr lang="en-US" altLang="ko-KR"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CONFIDENTIAL</a:t>
            </a:r>
            <a:endParaRPr lang="ko-KR" altLang="en-US"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88" name="사각형: 둥근 위쪽 모서리 87">
            <a:extLst>
              <a:ext uri="{FF2B5EF4-FFF2-40B4-BE49-F238E27FC236}">
                <a16:creationId xmlns:a16="http://schemas.microsoft.com/office/drawing/2014/main" id="{9E04CE24-4D17-4D83-A864-925F42ADFD50}"/>
              </a:ext>
            </a:extLst>
          </p:cNvPr>
          <p:cNvSpPr/>
          <p:nvPr userDrawn="1"/>
        </p:nvSpPr>
        <p:spPr>
          <a:xfrm>
            <a:off x="4679156" y="6648445"/>
            <a:ext cx="547690" cy="209555"/>
          </a:xfrm>
          <a:prstGeom prst="round2SameRect">
            <a:avLst>
              <a:gd name="adj1" fmla="val 25758"/>
              <a:gd name="adj2" fmla="val 0"/>
            </a:avLst>
          </a:prstGeom>
          <a:solidFill>
            <a:schemeClr val="bg1">
              <a:lumMod val="8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dirty="0">
              <a:solidFill>
                <a:prstClr val="white"/>
              </a:solidFill>
              <a:latin typeface="Arial" panose="020B0604020202020204" pitchFamily="34" charset="0"/>
            </a:endParaRPr>
          </a:p>
        </p:txBody>
      </p:sp>
      <p:sp>
        <p:nvSpPr>
          <p:cNvPr id="89" name="TextBox 88">
            <a:extLst>
              <a:ext uri="{FF2B5EF4-FFF2-40B4-BE49-F238E27FC236}">
                <a16:creationId xmlns:a16="http://schemas.microsoft.com/office/drawing/2014/main" id="{E0082D67-16EC-4C3C-AA36-67CBEEBF2F78}"/>
              </a:ext>
            </a:extLst>
          </p:cNvPr>
          <p:cNvSpPr txBox="1"/>
          <p:nvPr userDrawn="1"/>
        </p:nvSpPr>
        <p:spPr>
          <a:xfrm>
            <a:off x="4677928" y="6637242"/>
            <a:ext cx="550152" cy="230832"/>
          </a:xfrm>
          <a:prstGeom prst="rect">
            <a:avLst/>
          </a:prstGeom>
          <a:noFill/>
        </p:spPr>
        <p:txBody>
          <a:bodyPr wrap="none" rtlCol="0" anchor="ctr">
            <a:spAutoFit/>
          </a:bodyPr>
          <a:lstStyle/>
          <a:p>
            <a:pPr algn="ctr" defTabSz="457200" latinLnBrk="0"/>
            <a:fld id="{ADD092FA-9B20-460A-88D2-39805E4AAEF8}" type="slidenum">
              <a:rPr lang="en-US" altLang="ko-KR" sz="900" smtClean="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pPr algn="ctr" defTabSz="457200" latinLnBrk="0"/>
              <a:t>‹#›</a:t>
            </a:fld>
            <a:r>
              <a:rPr lang="en-US" altLang="ko-KR"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 / 78</a:t>
            </a:r>
            <a:endParaRPr lang="ko-KR" altLang="en-US"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cxnSp>
        <p:nvCxnSpPr>
          <p:cNvPr id="40" name="직선 연결선 39">
            <a:extLst>
              <a:ext uri="{FF2B5EF4-FFF2-40B4-BE49-F238E27FC236}">
                <a16:creationId xmlns:a16="http://schemas.microsoft.com/office/drawing/2014/main" id="{E96B49C3-B0F6-4ECE-B7A8-5C2EFBEE497D}"/>
              </a:ext>
            </a:extLst>
          </p:cNvPr>
          <p:cNvCxnSpPr>
            <a:cxnSpLocks/>
          </p:cNvCxnSpPr>
          <p:nvPr userDrawn="1"/>
        </p:nvCxnSpPr>
        <p:spPr>
          <a:xfrm>
            <a:off x="992983" y="299010"/>
            <a:ext cx="450055" cy="0"/>
          </a:xfrm>
          <a:prstGeom prst="line">
            <a:avLst/>
          </a:prstGeom>
          <a:ln w="19050" cap="rnd">
            <a:solidFill>
              <a:srgbClr val="48BFCC"/>
            </a:solidFill>
            <a:roun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7F5D1DB-57E7-4E8C-B84A-E08613CE8554}"/>
              </a:ext>
            </a:extLst>
          </p:cNvPr>
          <p:cNvSpPr txBox="1"/>
          <p:nvPr userDrawn="1"/>
        </p:nvSpPr>
        <p:spPr>
          <a:xfrm>
            <a:off x="1609449"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2</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82A8F93-8839-4756-8DAB-A4C4CFFD6BD7}"/>
              </a:ext>
            </a:extLst>
          </p:cNvPr>
          <p:cNvSpPr txBox="1"/>
          <p:nvPr userDrawn="1"/>
        </p:nvSpPr>
        <p:spPr>
          <a:xfrm>
            <a:off x="2195814"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3</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D4D0AB0-5A1C-48AD-B17F-8737C61E6DBE}"/>
              </a:ext>
            </a:extLst>
          </p:cNvPr>
          <p:cNvSpPr txBox="1"/>
          <p:nvPr userDrawn="1"/>
        </p:nvSpPr>
        <p:spPr>
          <a:xfrm>
            <a:off x="2782179"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4</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8D1DE70-5878-4283-8DB7-570F2B2CFAD5}"/>
              </a:ext>
            </a:extLst>
          </p:cNvPr>
          <p:cNvSpPr txBox="1"/>
          <p:nvPr userDrawn="1"/>
        </p:nvSpPr>
        <p:spPr>
          <a:xfrm>
            <a:off x="3368546"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5</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959562FB-A577-4836-ACAB-515DF6703289}"/>
              </a:ext>
            </a:extLst>
          </p:cNvPr>
          <p:cNvSpPr txBox="1"/>
          <p:nvPr userDrawn="1"/>
        </p:nvSpPr>
        <p:spPr>
          <a:xfrm>
            <a:off x="982208" y="78711"/>
            <a:ext cx="471604" cy="215444"/>
          </a:xfrm>
          <a:prstGeom prst="rect">
            <a:avLst/>
          </a:prstGeom>
          <a:noFill/>
        </p:spPr>
        <p:txBody>
          <a:bodyPr wrap="none" rtlCol="0" anchor="b">
            <a:spAutoFit/>
          </a:bodyPr>
          <a:lstStyle/>
          <a:p>
            <a:pPr algn="ctr" defTabSz="457200" latinLnBrk="0"/>
            <a:r>
              <a:rPr lang="en-US" altLang="ko-KR" sz="800" b="1">
                <a:ln>
                  <a:solidFill>
                    <a:srgbClr val="4472C4">
                      <a:alpha val="0"/>
                    </a:srgbClr>
                  </a:solidFill>
                </a:ln>
                <a:solidFill>
                  <a:srgbClr val="48BFCC"/>
                </a:solidFill>
                <a:latin typeface="Arial" panose="020B0604020202020204" pitchFamily="34" charset="0"/>
                <a:cs typeface="Arial" panose="020B0604020202020204" pitchFamily="34" charset="0"/>
              </a:rPr>
              <a:t>Part 1</a:t>
            </a:r>
            <a:endParaRPr lang="en-US" altLang="ko-KR" sz="800" b="1" dirty="0">
              <a:ln>
                <a:solidFill>
                  <a:srgbClr val="4472C4">
                    <a:alpha val="0"/>
                  </a:srgbClr>
                </a:solidFill>
              </a:ln>
              <a:solidFill>
                <a:srgbClr val="48B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942362"/>
      </p:ext>
    </p:extLst>
  </p:cSld>
  <p:clrMapOvr>
    <a:masterClrMapping/>
  </p:clrMapOvr>
  <p:extLst mod="1">
    <p:ext uri="{DCECCB84-F9BA-43D5-87BE-67443E8EF086}">
      <p15:sldGuideLst xmlns:p15="http://schemas.microsoft.com/office/powerpoint/2012/main">
        <p15:guide id="1" orient="horz" pos="4042">
          <p15:clr>
            <a:srgbClr val="FBAE40"/>
          </p15:clr>
        </p15:guide>
        <p15:guide id="2" pos="240">
          <p15:clr>
            <a:srgbClr val="FBAE40"/>
          </p15:clr>
        </p15:guide>
        <p15:guide id="3" pos="60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제목 및 내용">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536DEF86-CE32-465D-A414-350C8F3AC382}"/>
              </a:ext>
            </a:extLst>
          </p:cNvPr>
          <p:cNvSpPr txBox="1"/>
          <p:nvPr userDrawn="1"/>
        </p:nvSpPr>
        <p:spPr>
          <a:xfrm>
            <a:off x="282284" y="6597543"/>
            <a:ext cx="938077" cy="215444"/>
          </a:xfrm>
          <a:prstGeom prst="rect">
            <a:avLst/>
          </a:prstGeom>
          <a:noFill/>
        </p:spPr>
        <p:txBody>
          <a:bodyPr wrap="none" rtlCol="0" anchor="ctr">
            <a:spAutoFit/>
          </a:bodyPr>
          <a:lstStyle/>
          <a:p>
            <a:pPr defTabSz="457200" latinLnBrk="0"/>
            <a:r>
              <a:rPr lang="en-US" altLang="ko-KR"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CONFIDENTIAL</a:t>
            </a:r>
            <a:endParaRPr lang="ko-KR" altLang="en-US"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46" name="사각형: 둥근 위쪽 모서리 45">
            <a:extLst>
              <a:ext uri="{FF2B5EF4-FFF2-40B4-BE49-F238E27FC236}">
                <a16:creationId xmlns:a16="http://schemas.microsoft.com/office/drawing/2014/main" id="{F2606C6A-B4BA-4382-84B8-5E25FC4365F6}"/>
              </a:ext>
            </a:extLst>
          </p:cNvPr>
          <p:cNvSpPr/>
          <p:nvPr userDrawn="1"/>
        </p:nvSpPr>
        <p:spPr>
          <a:xfrm>
            <a:off x="4679156" y="6648445"/>
            <a:ext cx="547690" cy="209555"/>
          </a:xfrm>
          <a:prstGeom prst="round2SameRect">
            <a:avLst>
              <a:gd name="adj1" fmla="val 25758"/>
              <a:gd name="adj2" fmla="val 0"/>
            </a:avLst>
          </a:prstGeom>
          <a:solidFill>
            <a:schemeClr val="bg1">
              <a:lumMod val="8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dirty="0">
              <a:solidFill>
                <a:prstClr val="white"/>
              </a:solidFill>
              <a:latin typeface="Arial" panose="020B0604020202020204" pitchFamily="34" charset="0"/>
            </a:endParaRPr>
          </a:p>
        </p:txBody>
      </p:sp>
      <p:sp>
        <p:nvSpPr>
          <p:cNvPr id="47" name="TextBox 46">
            <a:extLst>
              <a:ext uri="{FF2B5EF4-FFF2-40B4-BE49-F238E27FC236}">
                <a16:creationId xmlns:a16="http://schemas.microsoft.com/office/drawing/2014/main" id="{BF95D6EA-2A8C-4875-8CB9-F082C84952C8}"/>
              </a:ext>
            </a:extLst>
          </p:cNvPr>
          <p:cNvSpPr txBox="1"/>
          <p:nvPr userDrawn="1"/>
        </p:nvSpPr>
        <p:spPr>
          <a:xfrm>
            <a:off x="4677927" y="6637242"/>
            <a:ext cx="550152" cy="230832"/>
          </a:xfrm>
          <a:prstGeom prst="rect">
            <a:avLst/>
          </a:prstGeom>
          <a:noFill/>
        </p:spPr>
        <p:txBody>
          <a:bodyPr wrap="none" rtlCol="0" anchor="ctr">
            <a:spAutoFit/>
          </a:bodyPr>
          <a:lstStyle/>
          <a:p>
            <a:pPr algn="ctr" defTabSz="457200" latinLnBrk="0"/>
            <a:fld id="{ADD092FA-9B20-460A-88D2-39805E4AAEF8}" type="slidenum">
              <a:rPr lang="en-US" altLang="ko-KR" sz="900" smtClean="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pPr algn="ctr" defTabSz="457200" latinLnBrk="0"/>
              <a:t>‹#›</a:t>
            </a:fld>
            <a:r>
              <a:rPr lang="en-US" altLang="ko-KR"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 / 78</a:t>
            </a:r>
            <a:endParaRPr lang="ko-KR" altLang="en-US"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51" name="직사각형 50">
            <a:extLst>
              <a:ext uri="{FF2B5EF4-FFF2-40B4-BE49-F238E27FC236}">
                <a16:creationId xmlns:a16="http://schemas.microsoft.com/office/drawing/2014/main" id="{C42928BA-A5BA-4C05-8EBF-9B8F7158CC43}"/>
              </a:ext>
            </a:extLst>
          </p:cNvPr>
          <p:cNvSpPr/>
          <p:nvPr userDrawn="1"/>
        </p:nvSpPr>
        <p:spPr>
          <a:xfrm>
            <a:off x="0" y="0"/>
            <a:ext cx="9906000" cy="864973"/>
          </a:xfrm>
          <a:prstGeom prst="rect">
            <a:avLst/>
          </a:prstGeom>
          <a:solidFill>
            <a:srgbClr val="005C9D">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a:solidFill>
                <a:prstClr val="white"/>
              </a:solidFill>
            </a:endParaRPr>
          </a:p>
        </p:txBody>
      </p:sp>
      <p:cxnSp>
        <p:nvCxnSpPr>
          <p:cNvPr id="53" name="직선 연결선 52">
            <a:extLst>
              <a:ext uri="{FF2B5EF4-FFF2-40B4-BE49-F238E27FC236}">
                <a16:creationId xmlns:a16="http://schemas.microsoft.com/office/drawing/2014/main" id="{CB05EA04-0928-4A20-ADF3-CCFC19E5D2D1}"/>
              </a:ext>
            </a:extLst>
          </p:cNvPr>
          <p:cNvCxnSpPr>
            <a:cxnSpLocks/>
          </p:cNvCxnSpPr>
          <p:nvPr userDrawn="1"/>
        </p:nvCxnSpPr>
        <p:spPr>
          <a:xfrm>
            <a:off x="492919" y="298682"/>
            <a:ext cx="7535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4" name="Group 5">
            <a:extLst>
              <a:ext uri="{FF2B5EF4-FFF2-40B4-BE49-F238E27FC236}">
                <a16:creationId xmlns:a16="http://schemas.microsoft.com/office/drawing/2014/main" id="{9A7D465C-2124-447A-A98A-BB20B46DD65D}"/>
              </a:ext>
            </a:extLst>
          </p:cNvPr>
          <p:cNvGrpSpPr>
            <a:grpSpLocks noChangeAspect="1"/>
          </p:cNvGrpSpPr>
          <p:nvPr userDrawn="1"/>
        </p:nvGrpSpPr>
        <p:grpSpPr bwMode="auto">
          <a:xfrm>
            <a:off x="8156285" y="199217"/>
            <a:ext cx="1373186" cy="219074"/>
            <a:chOff x="4724" y="148"/>
            <a:chExt cx="865" cy="138"/>
          </a:xfrm>
        </p:grpSpPr>
        <p:sp>
          <p:nvSpPr>
            <p:cNvPr id="62" name="Freeform 6">
              <a:extLst>
                <a:ext uri="{FF2B5EF4-FFF2-40B4-BE49-F238E27FC236}">
                  <a16:creationId xmlns:a16="http://schemas.microsoft.com/office/drawing/2014/main" id="{5FB12E6E-5D84-40F1-8941-0D64E10B8F33}"/>
                </a:ext>
              </a:extLst>
            </p:cNvPr>
            <p:cNvSpPr>
              <a:spLocks/>
            </p:cNvSpPr>
            <p:nvPr/>
          </p:nvSpPr>
          <p:spPr bwMode="auto">
            <a:xfrm>
              <a:off x="5143" y="168"/>
              <a:ext cx="22" cy="37"/>
            </a:xfrm>
            <a:custGeom>
              <a:avLst/>
              <a:gdLst>
                <a:gd name="T0" fmla="*/ 10 w 21"/>
                <a:gd name="T1" fmla="*/ 34 h 34"/>
                <a:gd name="T2" fmla="*/ 0 w 21"/>
                <a:gd name="T3" fmla="*/ 24 h 34"/>
                <a:gd name="T4" fmla="*/ 7 w 21"/>
                <a:gd name="T5" fmla="*/ 24 h 34"/>
                <a:gd name="T6" fmla="*/ 11 w 21"/>
                <a:gd name="T7" fmla="*/ 29 h 34"/>
                <a:gd name="T8" fmla="*/ 14 w 21"/>
                <a:gd name="T9" fmla="*/ 26 h 34"/>
                <a:gd name="T10" fmla="*/ 0 w 21"/>
                <a:gd name="T11" fmla="*/ 9 h 34"/>
                <a:gd name="T12" fmla="*/ 11 w 21"/>
                <a:gd name="T13" fmla="*/ 0 h 34"/>
                <a:gd name="T14" fmla="*/ 21 w 21"/>
                <a:gd name="T15" fmla="*/ 10 h 34"/>
                <a:gd name="T16" fmla="*/ 14 w 21"/>
                <a:gd name="T17" fmla="*/ 10 h 34"/>
                <a:gd name="T18" fmla="*/ 11 w 21"/>
                <a:gd name="T19" fmla="*/ 5 h 34"/>
                <a:gd name="T20" fmla="*/ 7 w 21"/>
                <a:gd name="T21" fmla="*/ 8 h 34"/>
                <a:gd name="T22" fmla="*/ 21 w 21"/>
                <a:gd name="T23" fmla="*/ 25 h 34"/>
                <a:gd name="T24" fmla="*/ 10 w 21"/>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4">
                  <a:moveTo>
                    <a:pt x="10" y="34"/>
                  </a:moveTo>
                  <a:cubicBezTo>
                    <a:pt x="1" y="34"/>
                    <a:pt x="0" y="29"/>
                    <a:pt x="0" y="24"/>
                  </a:cubicBezTo>
                  <a:cubicBezTo>
                    <a:pt x="7" y="24"/>
                    <a:pt x="7" y="24"/>
                    <a:pt x="7" y="24"/>
                  </a:cubicBezTo>
                  <a:cubicBezTo>
                    <a:pt x="7" y="27"/>
                    <a:pt x="7" y="29"/>
                    <a:pt x="11" y="29"/>
                  </a:cubicBezTo>
                  <a:cubicBezTo>
                    <a:pt x="13" y="29"/>
                    <a:pt x="14" y="28"/>
                    <a:pt x="14" y="26"/>
                  </a:cubicBezTo>
                  <a:cubicBezTo>
                    <a:pt x="14" y="20"/>
                    <a:pt x="0" y="19"/>
                    <a:pt x="0" y="9"/>
                  </a:cubicBezTo>
                  <a:cubicBezTo>
                    <a:pt x="0" y="4"/>
                    <a:pt x="3" y="0"/>
                    <a:pt x="11" y="0"/>
                  </a:cubicBezTo>
                  <a:cubicBezTo>
                    <a:pt x="18" y="0"/>
                    <a:pt x="21" y="3"/>
                    <a:pt x="21" y="10"/>
                  </a:cubicBezTo>
                  <a:cubicBezTo>
                    <a:pt x="14" y="10"/>
                    <a:pt x="14" y="10"/>
                    <a:pt x="14" y="10"/>
                  </a:cubicBezTo>
                  <a:cubicBezTo>
                    <a:pt x="14" y="7"/>
                    <a:pt x="14" y="5"/>
                    <a:pt x="11" y="5"/>
                  </a:cubicBezTo>
                  <a:cubicBezTo>
                    <a:pt x="9" y="5"/>
                    <a:pt x="7" y="6"/>
                    <a:pt x="7" y="8"/>
                  </a:cubicBezTo>
                  <a:cubicBezTo>
                    <a:pt x="7" y="15"/>
                    <a:pt x="21" y="14"/>
                    <a:pt x="21" y="25"/>
                  </a:cubicBezTo>
                  <a:cubicBezTo>
                    <a:pt x="21"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3" name="Freeform 7">
              <a:extLst>
                <a:ext uri="{FF2B5EF4-FFF2-40B4-BE49-F238E27FC236}">
                  <a16:creationId xmlns:a16="http://schemas.microsoft.com/office/drawing/2014/main" id="{B4017693-7066-4B4F-8267-B08B2C9120EF}"/>
                </a:ext>
              </a:extLst>
            </p:cNvPr>
            <p:cNvSpPr>
              <a:spLocks noEditPoints="1"/>
            </p:cNvSpPr>
            <p:nvPr/>
          </p:nvSpPr>
          <p:spPr bwMode="auto">
            <a:xfrm>
              <a:off x="5169" y="169"/>
              <a:ext cx="28" cy="36"/>
            </a:xfrm>
            <a:custGeom>
              <a:avLst/>
              <a:gdLst>
                <a:gd name="T0" fmla="*/ 0 w 28"/>
                <a:gd name="T1" fmla="*/ 36 h 36"/>
                <a:gd name="T2" fmla="*/ 9 w 28"/>
                <a:gd name="T3" fmla="*/ 0 h 36"/>
                <a:gd name="T4" fmla="*/ 19 w 28"/>
                <a:gd name="T5" fmla="*/ 0 h 36"/>
                <a:gd name="T6" fmla="*/ 28 w 28"/>
                <a:gd name="T7" fmla="*/ 36 h 36"/>
                <a:gd name="T8" fmla="*/ 21 w 28"/>
                <a:gd name="T9" fmla="*/ 36 h 36"/>
                <a:gd name="T10" fmla="*/ 19 w 28"/>
                <a:gd name="T11" fmla="*/ 27 h 36"/>
                <a:gd name="T12" fmla="*/ 9 w 28"/>
                <a:gd name="T13" fmla="*/ 27 h 36"/>
                <a:gd name="T14" fmla="*/ 7 w 28"/>
                <a:gd name="T15" fmla="*/ 36 h 36"/>
                <a:gd name="T16" fmla="*/ 0 w 28"/>
                <a:gd name="T17" fmla="*/ 36 h 36"/>
                <a:gd name="T18" fmla="*/ 13 w 28"/>
                <a:gd name="T19" fmla="*/ 7 h 36"/>
                <a:gd name="T20" fmla="*/ 13 w 28"/>
                <a:gd name="T21" fmla="*/ 7 h 36"/>
                <a:gd name="T22" fmla="*/ 10 w 28"/>
                <a:gd name="T23" fmla="*/ 22 h 36"/>
                <a:gd name="T24" fmla="*/ 18 w 28"/>
                <a:gd name="T25" fmla="*/ 22 h 36"/>
                <a:gd name="T26" fmla="*/ 13 w 28"/>
                <a:gd name="T27"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0" y="36"/>
                  </a:moveTo>
                  <a:lnTo>
                    <a:pt x="9" y="0"/>
                  </a:lnTo>
                  <a:lnTo>
                    <a:pt x="19" y="0"/>
                  </a:lnTo>
                  <a:lnTo>
                    <a:pt x="28" y="36"/>
                  </a:lnTo>
                  <a:lnTo>
                    <a:pt x="21" y="36"/>
                  </a:lnTo>
                  <a:lnTo>
                    <a:pt x="19" y="27"/>
                  </a:lnTo>
                  <a:lnTo>
                    <a:pt x="9" y="27"/>
                  </a:lnTo>
                  <a:lnTo>
                    <a:pt x="7" y="36"/>
                  </a:lnTo>
                  <a:lnTo>
                    <a:pt x="0" y="36"/>
                  </a:lnTo>
                  <a:close/>
                  <a:moveTo>
                    <a:pt x="13" y="7"/>
                  </a:moveTo>
                  <a:lnTo>
                    <a:pt x="13" y="7"/>
                  </a:lnTo>
                  <a:lnTo>
                    <a:pt x="10" y="22"/>
                  </a:lnTo>
                  <a:lnTo>
                    <a:pt x="18" y="22"/>
                  </a:lnTo>
                  <a:lnTo>
                    <a:pt x="13" y="7"/>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4" name="Freeform 8">
              <a:extLst>
                <a:ext uri="{FF2B5EF4-FFF2-40B4-BE49-F238E27FC236}">
                  <a16:creationId xmlns:a16="http://schemas.microsoft.com/office/drawing/2014/main" id="{145213B1-5CA3-4F64-A3A5-5D0D9DA86A1C}"/>
                </a:ext>
              </a:extLst>
            </p:cNvPr>
            <p:cNvSpPr>
              <a:spLocks/>
            </p:cNvSpPr>
            <p:nvPr/>
          </p:nvSpPr>
          <p:spPr bwMode="auto">
            <a:xfrm>
              <a:off x="5201" y="169"/>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8 h 36"/>
                <a:gd name="T20" fmla="*/ 27 w 35"/>
                <a:gd name="T21" fmla="*/ 8 h 36"/>
                <a:gd name="T22" fmla="*/ 21 w 35"/>
                <a:gd name="T23" fmla="*/ 36 h 36"/>
                <a:gd name="T24" fmla="*/ 13 w 35"/>
                <a:gd name="T25" fmla="*/ 36 h 36"/>
                <a:gd name="T26" fmla="*/ 7 w 35"/>
                <a:gd name="T27" fmla="*/ 8 h 36"/>
                <a:gd name="T28" fmla="*/ 7 w 35"/>
                <a:gd name="T29" fmla="*/ 8 h 36"/>
                <a:gd name="T30" fmla="*/ 7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8"/>
                  </a:lnTo>
                  <a:lnTo>
                    <a:pt x="27" y="8"/>
                  </a:lnTo>
                  <a:lnTo>
                    <a:pt x="21" y="36"/>
                  </a:lnTo>
                  <a:lnTo>
                    <a:pt x="13" y="36"/>
                  </a:lnTo>
                  <a:lnTo>
                    <a:pt x="7" y="8"/>
                  </a:lnTo>
                  <a:lnTo>
                    <a:pt x="7" y="8"/>
                  </a:lnTo>
                  <a:lnTo>
                    <a:pt x="7"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5" name="Freeform 9">
              <a:extLst>
                <a:ext uri="{FF2B5EF4-FFF2-40B4-BE49-F238E27FC236}">
                  <a16:creationId xmlns:a16="http://schemas.microsoft.com/office/drawing/2014/main" id="{AF9223DB-41A3-4806-900A-C136434B96FC}"/>
                </a:ext>
              </a:extLst>
            </p:cNvPr>
            <p:cNvSpPr>
              <a:spLocks/>
            </p:cNvSpPr>
            <p:nvPr/>
          </p:nvSpPr>
          <p:spPr bwMode="auto">
            <a:xfrm>
              <a:off x="5241" y="168"/>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4 w 22"/>
                <a:gd name="T17" fmla="*/ 10 h 34"/>
                <a:gd name="T18" fmla="*/ 11 w 22"/>
                <a:gd name="T19" fmla="*/ 5 h 34"/>
                <a:gd name="T20" fmla="*/ 8 w 22"/>
                <a:gd name="T21" fmla="*/ 8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3" y="29"/>
                    <a:pt x="15" y="28"/>
                    <a:pt x="15" y="26"/>
                  </a:cubicBezTo>
                  <a:cubicBezTo>
                    <a:pt x="15" y="20"/>
                    <a:pt x="1" y="19"/>
                    <a:pt x="1" y="9"/>
                  </a:cubicBezTo>
                  <a:cubicBezTo>
                    <a:pt x="1" y="4"/>
                    <a:pt x="3" y="0"/>
                    <a:pt x="12" y="0"/>
                  </a:cubicBezTo>
                  <a:cubicBezTo>
                    <a:pt x="18" y="0"/>
                    <a:pt x="22" y="3"/>
                    <a:pt x="21" y="10"/>
                  </a:cubicBezTo>
                  <a:cubicBezTo>
                    <a:pt x="14" y="10"/>
                    <a:pt x="14" y="10"/>
                    <a:pt x="14" y="10"/>
                  </a:cubicBezTo>
                  <a:cubicBezTo>
                    <a:pt x="14" y="7"/>
                    <a:pt x="14" y="5"/>
                    <a:pt x="11" y="5"/>
                  </a:cubicBezTo>
                  <a:cubicBezTo>
                    <a:pt x="9" y="5"/>
                    <a:pt x="8" y="6"/>
                    <a:pt x="8" y="8"/>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6" name="Freeform 10">
              <a:extLst>
                <a:ext uri="{FF2B5EF4-FFF2-40B4-BE49-F238E27FC236}">
                  <a16:creationId xmlns:a16="http://schemas.microsoft.com/office/drawing/2014/main" id="{5182F286-A703-400E-9D27-0DA50DD31343}"/>
                </a:ext>
              </a:extLst>
            </p:cNvPr>
            <p:cNvSpPr>
              <a:spLocks/>
            </p:cNvSpPr>
            <p:nvPr/>
          </p:nvSpPr>
          <p:spPr bwMode="auto">
            <a:xfrm>
              <a:off x="5270" y="169"/>
              <a:ext cx="23" cy="36"/>
            </a:xfrm>
            <a:custGeom>
              <a:avLst/>
              <a:gdLst>
                <a:gd name="T0" fmla="*/ 22 w 22"/>
                <a:gd name="T1" fmla="*/ 0 h 33"/>
                <a:gd name="T2" fmla="*/ 22 w 22"/>
                <a:gd name="T3" fmla="*/ 23 h 33"/>
                <a:gd name="T4" fmla="*/ 11 w 22"/>
                <a:gd name="T5" fmla="*/ 33 h 33"/>
                <a:gd name="T6" fmla="*/ 0 w 22"/>
                <a:gd name="T7" fmla="*/ 23 h 33"/>
                <a:gd name="T8" fmla="*/ 0 w 22"/>
                <a:gd name="T9" fmla="*/ 0 h 33"/>
                <a:gd name="T10" fmla="*/ 6 w 22"/>
                <a:gd name="T11" fmla="*/ 0 h 33"/>
                <a:gd name="T12" fmla="*/ 6 w 22"/>
                <a:gd name="T13" fmla="*/ 23 h 33"/>
                <a:gd name="T14" fmla="*/ 11 w 22"/>
                <a:gd name="T15" fmla="*/ 28 h 33"/>
                <a:gd name="T16" fmla="*/ 15 w 22"/>
                <a:gd name="T17" fmla="*/ 23 h 33"/>
                <a:gd name="T18" fmla="*/ 15 w 22"/>
                <a:gd name="T19" fmla="*/ 0 h 33"/>
                <a:gd name="T20" fmla="*/ 22 w 2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3">
                  <a:moveTo>
                    <a:pt x="22" y="0"/>
                  </a:moveTo>
                  <a:cubicBezTo>
                    <a:pt x="22" y="23"/>
                    <a:pt x="22" y="23"/>
                    <a:pt x="22" y="23"/>
                  </a:cubicBezTo>
                  <a:cubicBezTo>
                    <a:pt x="22" y="28"/>
                    <a:pt x="19" y="33"/>
                    <a:pt x="11" y="33"/>
                  </a:cubicBezTo>
                  <a:cubicBezTo>
                    <a:pt x="3" y="33"/>
                    <a:pt x="0" y="29"/>
                    <a:pt x="0" y="23"/>
                  </a:cubicBezTo>
                  <a:cubicBezTo>
                    <a:pt x="0" y="0"/>
                    <a:pt x="0" y="0"/>
                    <a:pt x="0" y="0"/>
                  </a:cubicBezTo>
                  <a:cubicBezTo>
                    <a:pt x="6" y="0"/>
                    <a:pt x="6" y="0"/>
                    <a:pt x="6" y="0"/>
                  </a:cubicBezTo>
                  <a:cubicBezTo>
                    <a:pt x="6" y="23"/>
                    <a:pt x="6" y="23"/>
                    <a:pt x="6" y="23"/>
                  </a:cubicBezTo>
                  <a:cubicBezTo>
                    <a:pt x="6" y="27"/>
                    <a:pt x="8" y="28"/>
                    <a:pt x="11" y="28"/>
                  </a:cubicBezTo>
                  <a:cubicBezTo>
                    <a:pt x="14" y="28"/>
                    <a:pt x="15" y="26"/>
                    <a:pt x="15" y="23"/>
                  </a:cubicBezTo>
                  <a:cubicBezTo>
                    <a:pt x="15" y="0"/>
                    <a:pt x="15" y="0"/>
                    <a:pt x="15" y="0"/>
                  </a:cubicBezTo>
                  <a:lnTo>
                    <a:pt x="2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7" name="Freeform 11">
              <a:extLst>
                <a:ext uri="{FF2B5EF4-FFF2-40B4-BE49-F238E27FC236}">
                  <a16:creationId xmlns:a16="http://schemas.microsoft.com/office/drawing/2014/main" id="{FFCB1E3D-8B99-4AA3-BB59-0C271AB656B7}"/>
                </a:ext>
              </a:extLst>
            </p:cNvPr>
            <p:cNvSpPr>
              <a:spLocks/>
            </p:cNvSpPr>
            <p:nvPr/>
          </p:nvSpPr>
          <p:spPr bwMode="auto">
            <a:xfrm>
              <a:off x="5300" y="169"/>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7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7"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8" name="Freeform 12">
              <a:extLst>
                <a:ext uri="{FF2B5EF4-FFF2-40B4-BE49-F238E27FC236}">
                  <a16:creationId xmlns:a16="http://schemas.microsoft.com/office/drawing/2014/main" id="{0998E6C0-6A31-46D7-8788-E8079F47EEA5}"/>
                </a:ext>
              </a:extLst>
            </p:cNvPr>
            <p:cNvSpPr>
              <a:spLocks/>
            </p:cNvSpPr>
            <p:nvPr/>
          </p:nvSpPr>
          <p:spPr bwMode="auto">
            <a:xfrm>
              <a:off x="5332" y="168"/>
              <a:ext cx="24" cy="37"/>
            </a:xfrm>
            <a:custGeom>
              <a:avLst/>
              <a:gdLst>
                <a:gd name="T0" fmla="*/ 16 w 23"/>
                <a:gd name="T1" fmla="*/ 11 h 34"/>
                <a:gd name="T2" fmla="*/ 12 w 23"/>
                <a:gd name="T3" fmla="*/ 5 h 34"/>
                <a:gd name="T4" fmla="*/ 7 w 23"/>
                <a:gd name="T5" fmla="*/ 17 h 34"/>
                <a:gd name="T6" fmla="*/ 12 w 23"/>
                <a:gd name="T7" fmla="*/ 30 h 34"/>
                <a:gd name="T8" fmla="*/ 16 w 23"/>
                <a:gd name="T9" fmla="*/ 29 h 34"/>
                <a:gd name="T10" fmla="*/ 16 w 23"/>
                <a:gd name="T11" fmla="*/ 22 h 34"/>
                <a:gd name="T12" fmla="*/ 12 w 23"/>
                <a:gd name="T13" fmla="*/ 22 h 34"/>
                <a:gd name="T14" fmla="*/ 12 w 23"/>
                <a:gd name="T15" fmla="*/ 16 h 34"/>
                <a:gd name="T16" fmla="*/ 23 w 23"/>
                <a:gd name="T17" fmla="*/ 16 h 34"/>
                <a:gd name="T18" fmla="*/ 23 w 23"/>
                <a:gd name="T19" fmla="*/ 33 h 34"/>
                <a:gd name="T20" fmla="*/ 13 w 23"/>
                <a:gd name="T21" fmla="*/ 34 h 34"/>
                <a:gd name="T22" fmla="*/ 0 w 23"/>
                <a:gd name="T23" fmla="*/ 17 h 34"/>
                <a:gd name="T24" fmla="*/ 12 w 23"/>
                <a:gd name="T25" fmla="*/ 0 h 34"/>
                <a:gd name="T26" fmla="*/ 23 w 23"/>
                <a:gd name="T27" fmla="*/ 11 h 34"/>
                <a:gd name="T28" fmla="*/ 16 w 23"/>
                <a:gd name="T2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16" y="11"/>
                  </a:moveTo>
                  <a:cubicBezTo>
                    <a:pt x="16" y="8"/>
                    <a:pt x="15" y="5"/>
                    <a:pt x="12" y="5"/>
                  </a:cubicBezTo>
                  <a:cubicBezTo>
                    <a:pt x="7" y="5"/>
                    <a:pt x="7" y="11"/>
                    <a:pt x="7" y="17"/>
                  </a:cubicBezTo>
                  <a:cubicBezTo>
                    <a:pt x="7" y="28"/>
                    <a:pt x="8" y="30"/>
                    <a:pt x="12" y="30"/>
                  </a:cubicBezTo>
                  <a:cubicBezTo>
                    <a:pt x="14" y="30"/>
                    <a:pt x="15" y="29"/>
                    <a:pt x="16" y="29"/>
                  </a:cubicBezTo>
                  <a:cubicBezTo>
                    <a:pt x="16" y="22"/>
                    <a:pt x="16" y="22"/>
                    <a:pt x="16" y="22"/>
                  </a:cubicBezTo>
                  <a:cubicBezTo>
                    <a:pt x="12" y="22"/>
                    <a:pt x="12" y="22"/>
                    <a:pt x="12" y="22"/>
                  </a:cubicBezTo>
                  <a:cubicBezTo>
                    <a:pt x="12" y="16"/>
                    <a:pt x="12" y="16"/>
                    <a:pt x="12" y="16"/>
                  </a:cubicBezTo>
                  <a:cubicBezTo>
                    <a:pt x="23" y="16"/>
                    <a:pt x="23" y="16"/>
                    <a:pt x="23" y="16"/>
                  </a:cubicBezTo>
                  <a:cubicBezTo>
                    <a:pt x="23" y="33"/>
                    <a:pt x="23" y="33"/>
                    <a:pt x="23" y="33"/>
                  </a:cubicBezTo>
                  <a:cubicBezTo>
                    <a:pt x="21" y="34"/>
                    <a:pt x="16" y="34"/>
                    <a:pt x="13" y="34"/>
                  </a:cubicBezTo>
                  <a:cubicBezTo>
                    <a:pt x="2" y="34"/>
                    <a:pt x="0" y="30"/>
                    <a:pt x="0" y="17"/>
                  </a:cubicBezTo>
                  <a:cubicBezTo>
                    <a:pt x="0" y="8"/>
                    <a:pt x="1" y="0"/>
                    <a:pt x="12" y="0"/>
                  </a:cubicBezTo>
                  <a:cubicBezTo>
                    <a:pt x="19" y="0"/>
                    <a:pt x="23" y="4"/>
                    <a:pt x="23" y="11"/>
                  </a:cubicBezTo>
                  <a:lnTo>
                    <a:pt x="16" y="11"/>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9" name="Freeform 13">
              <a:extLst>
                <a:ext uri="{FF2B5EF4-FFF2-40B4-BE49-F238E27FC236}">
                  <a16:creationId xmlns:a16="http://schemas.microsoft.com/office/drawing/2014/main" id="{A0E2FBE7-BD47-4420-BD2E-72BDF351FF79}"/>
                </a:ext>
              </a:extLst>
            </p:cNvPr>
            <p:cNvSpPr>
              <a:spLocks/>
            </p:cNvSpPr>
            <p:nvPr/>
          </p:nvSpPr>
          <p:spPr bwMode="auto">
            <a:xfrm>
              <a:off x="5144" y="225"/>
              <a:ext cx="19" cy="36"/>
            </a:xfrm>
            <a:custGeom>
              <a:avLst/>
              <a:gdLst>
                <a:gd name="T0" fmla="*/ 0 w 19"/>
                <a:gd name="T1" fmla="*/ 36 h 36"/>
                <a:gd name="T2" fmla="*/ 0 w 19"/>
                <a:gd name="T3" fmla="*/ 0 h 36"/>
                <a:gd name="T4" fmla="*/ 19 w 19"/>
                <a:gd name="T5" fmla="*/ 0 h 36"/>
                <a:gd name="T6" fmla="*/ 19 w 19"/>
                <a:gd name="T7" fmla="*/ 5 h 36"/>
                <a:gd name="T8" fmla="*/ 8 w 19"/>
                <a:gd name="T9" fmla="*/ 5 h 36"/>
                <a:gd name="T10" fmla="*/ 8 w 19"/>
                <a:gd name="T11" fmla="*/ 14 h 36"/>
                <a:gd name="T12" fmla="*/ 18 w 19"/>
                <a:gd name="T13" fmla="*/ 14 h 36"/>
                <a:gd name="T14" fmla="*/ 18 w 19"/>
                <a:gd name="T15" fmla="*/ 19 h 36"/>
                <a:gd name="T16" fmla="*/ 8 w 19"/>
                <a:gd name="T17" fmla="*/ 19 h 36"/>
                <a:gd name="T18" fmla="*/ 8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8" y="5"/>
                  </a:lnTo>
                  <a:lnTo>
                    <a:pt x="8" y="14"/>
                  </a:lnTo>
                  <a:lnTo>
                    <a:pt x="18" y="14"/>
                  </a:lnTo>
                  <a:lnTo>
                    <a:pt x="18" y="19"/>
                  </a:lnTo>
                  <a:lnTo>
                    <a:pt x="8" y="19"/>
                  </a:lnTo>
                  <a:lnTo>
                    <a:pt x="8"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0" name="Freeform 14">
              <a:extLst>
                <a:ext uri="{FF2B5EF4-FFF2-40B4-BE49-F238E27FC236}">
                  <a16:creationId xmlns:a16="http://schemas.microsoft.com/office/drawing/2014/main" id="{33DB7220-0BAE-4768-B839-C9162469677D}"/>
                </a:ext>
              </a:extLst>
            </p:cNvPr>
            <p:cNvSpPr>
              <a:spLocks/>
            </p:cNvSpPr>
            <p:nvPr/>
          </p:nvSpPr>
          <p:spPr bwMode="auto">
            <a:xfrm>
              <a:off x="5169" y="225"/>
              <a:ext cx="18" cy="36"/>
            </a:xfrm>
            <a:custGeom>
              <a:avLst/>
              <a:gdLst>
                <a:gd name="T0" fmla="*/ 0 w 18"/>
                <a:gd name="T1" fmla="*/ 36 h 36"/>
                <a:gd name="T2" fmla="*/ 0 w 18"/>
                <a:gd name="T3" fmla="*/ 0 h 36"/>
                <a:gd name="T4" fmla="*/ 7 w 18"/>
                <a:gd name="T5" fmla="*/ 0 h 36"/>
                <a:gd name="T6" fmla="*/ 7 w 18"/>
                <a:gd name="T7" fmla="*/ 29 h 36"/>
                <a:gd name="T8" fmla="*/ 18 w 18"/>
                <a:gd name="T9" fmla="*/ 29 h 36"/>
                <a:gd name="T10" fmla="*/ 18 w 18"/>
                <a:gd name="T11" fmla="*/ 36 h 36"/>
                <a:gd name="T12" fmla="*/ 0 w 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8" h="36">
                  <a:moveTo>
                    <a:pt x="0" y="36"/>
                  </a:moveTo>
                  <a:lnTo>
                    <a:pt x="0" y="0"/>
                  </a:lnTo>
                  <a:lnTo>
                    <a:pt x="7" y="0"/>
                  </a:lnTo>
                  <a:lnTo>
                    <a:pt x="7" y="29"/>
                  </a:lnTo>
                  <a:lnTo>
                    <a:pt x="18" y="29"/>
                  </a:lnTo>
                  <a:lnTo>
                    <a:pt x="1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1" name="Freeform 15">
              <a:extLst>
                <a:ext uri="{FF2B5EF4-FFF2-40B4-BE49-F238E27FC236}">
                  <a16:creationId xmlns:a16="http://schemas.microsoft.com/office/drawing/2014/main" id="{34716AE1-7819-43B5-8EB2-ECED404CF30F}"/>
                </a:ext>
              </a:extLst>
            </p:cNvPr>
            <p:cNvSpPr>
              <a:spLocks/>
            </p:cNvSpPr>
            <p:nvPr/>
          </p:nvSpPr>
          <p:spPr bwMode="auto">
            <a:xfrm>
              <a:off x="5190" y="225"/>
              <a:ext cx="20" cy="36"/>
            </a:xfrm>
            <a:custGeom>
              <a:avLst/>
              <a:gdLst>
                <a:gd name="T0" fmla="*/ 0 w 20"/>
                <a:gd name="T1" fmla="*/ 36 h 36"/>
                <a:gd name="T2" fmla="*/ 0 w 20"/>
                <a:gd name="T3" fmla="*/ 0 h 36"/>
                <a:gd name="T4" fmla="*/ 19 w 20"/>
                <a:gd name="T5" fmla="*/ 0 h 36"/>
                <a:gd name="T6" fmla="*/ 19 w 20"/>
                <a:gd name="T7" fmla="*/ 5 h 36"/>
                <a:gd name="T8" fmla="*/ 7 w 20"/>
                <a:gd name="T9" fmla="*/ 5 h 36"/>
                <a:gd name="T10" fmla="*/ 7 w 20"/>
                <a:gd name="T11" fmla="*/ 14 h 36"/>
                <a:gd name="T12" fmla="*/ 19 w 20"/>
                <a:gd name="T13" fmla="*/ 14 h 36"/>
                <a:gd name="T14" fmla="*/ 19 w 20"/>
                <a:gd name="T15" fmla="*/ 19 h 36"/>
                <a:gd name="T16" fmla="*/ 7 w 20"/>
                <a:gd name="T17" fmla="*/ 19 h 36"/>
                <a:gd name="T18" fmla="*/ 7 w 20"/>
                <a:gd name="T19" fmla="*/ 30 h 36"/>
                <a:gd name="T20" fmla="*/ 20 w 20"/>
                <a:gd name="T21" fmla="*/ 30 h 36"/>
                <a:gd name="T22" fmla="*/ 20 w 20"/>
                <a:gd name="T23" fmla="*/ 36 h 36"/>
                <a:gd name="T24" fmla="*/ 0 w 2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6">
                  <a:moveTo>
                    <a:pt x="0" y="36"/>
                  </a:moveTo>
                  <a:lnTo>
                    <a:pt x="0" y="0"/>
                  </a:lnTo>
                  <a:lnTo>
                    <a:pt x="19" y="0"/>
                  </a:lnTo>
                  <a:lnTo>
                    <a:pt x="19" y="5"/>
                  </a:lnTo>
                  <a:lnTo>
                    <a:pt x="7" y="5"/>
                  </a:lnTo>
                  <a:lnTo>
                    <a:pt x="7" y="14"/>
                  </a:lnTo>
                  <a:lnTo>
                    <a:pt x="19" y="14"/>
                  </a:lnTo>
                  <a:lnTo>
                    <a:pt x="19" y="19"/>
                  </a:lnTo>
                  <a:lnTo>
                    <a:pt x="7" y="19"/>
                  </a:lnTo>
                  <a:lnTo>
                    <a:pt x="7" y="30"/>
                  </a:lnTo>
                  <a:lnTo>
                    <a:pt x="20" y="30"/>
                  </a:lnTo>
                  <a:lnTo>
                    <a:pt x="20"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2" name="Freeform 16">
              <a:extLst>
                <a:ext uri="{FF2B5EF4-FFF2-40B4-BE49-F238E27FC236}">
                  <a16:creationId xmlns:a16="http://schemas.microsoft.com/office/drawing/2014/main" id="{AC4CC818-BDA7-43CA-AF08-33749FE9168E}"/>
                </a:ext>
              </a:extLst>
            </p:cNvPr>
            <p:cNvSpPr>
              <a:spLocks/>
            </p:cNvSpPr>
            <p:nvPr/>
          </p:nvSpPr>
          <p:spPr bwMode="auto">
            <a:xfrm>
              <a:off x="5214"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3" name="Freeform 17">
              <a:extLst>
                <a:ext uri="{FF2B5EF4-FFF2-40B4-BE49-F238E27FC236}">
                  <a16:creationId xmlns:a16="http://schemas.microsoft.com/office/drawing/2014/main" id="{62FBE8B3-FAA0-45A1-92A1-258D256DBB51}"/>
                </a:ext>
              </a:extLst>
            </p:cNvPr>
            <p:cNvSpPr>
              <a:spLocks/>
            </p:cNvSpPr>
            <p:nvPr/>
          </p:nvSpPr>
          <p:spPr bwMode="auto">
            <a:xfrm>
              <a:off x="5239" y="225"/>
              <a:ext cx="24" cy="36"/>
            </a:xfrm>
            <a:custGeom>
              <a:avLst/>
              <a:gdLst>
                <a:gd name="T0" fmla="*/ 24 w 24"/>
                <a:gd name="T1" fmla="*/ 0 h 36"/>
                <a:gd name="T2" fmla="*/ 24 w 24"/>
                <a:gd name="T3" fmla="*/ 5 h 36"/>
                <a:gd name="T4" fmla="*/ 16 w 24"/>
                <a:gd name="T5" fmla="*/ 5 h 36"/>
                <a:gd name="T6" fmla="*/ 16 w 24"/>
                <a:gd name="T7" fmla="*/ 36 h 36"/>
                <a:gd name="T8" fmla="*/ 8 w 24"/>
                <a:gd name="T9" fmla="*/ 36 h 36"/>
                <a:gd name="T10" fmla="*/ 8 w 24"/>
                <a:gd name="T11" fmla="*/ 5 h 36"/>
                <a:gd name="T12" fmla="*/ 0 w 24"/>
                <a:gd name="T13" fmla="*/ 5 h 36"/>
                <a:gd name="T14" fmla="*/ 0 w 24"/>
                <a:gd name="T15" fmla="*/ 0 h 36"/>
                <a:gd name="T16" fmla="*/ 2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0"/>
                  </a:moveTo>
                  <a:lnTo>
                    <a:pt x="24" y="5"/>
                  </a:lnTo>
                  <a:lnTo>
                    <a:pt x="16" y="5"/>
                  </a:lnTo>
                  <a:lnTo>
                    <a:pt x="16" y="36"/>
                  </a:lnTo>
                  <a:lnTo>
                    <a:pt x="8" y="36"/>
                  </a:lnTo>
                  <a:lnTo>
                    <a:pt x="8" y="5"/>
                  </a:lnTo>
                  <a:lnTo>
                    <a:pt x="0" y="5"/>
                  </a:lnTo>
                  <a:lnTo>
                    <a:pt x="0" y="0"/>
                  </a:lnTo>
                  <a:lnTo>
                    <a:pt x="24"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4" name="Freeform 18">
              <a:extLst>
                <a:ext uri="{FF2B5EF4-FFF2-40B4-BE49-F238E27FC236}">
                  <a16:creationId xmlns:a16="http://schemas.microsoft.com/office/drawing/2014/main" id="{8F0659B0-AC79-4A5A-8074-E37CA5C7145B}"/>
                </a:ext>
              </a:extLst>
            </p:cNvPr>
            <p:cNvSpPr>
              <a:spLocks noEditPoints="1"/>
            </p:cNvSpPr>
            <p:nvPr/>
          </p:nvSpPr>
          <p:spPr bwMode="auto">
            <a:xfrm>
              <a:off x="5267" y="225"/>
              <a:ext cx="22" cy="36"/>
            </a:xfrm>
            <a:custGeom>
              <a:avLst/>
              <a:gdLst>
                <a:gd name="T0" fmla="*/ 7 w 21"/>
                <a:gd name="T1" fmla="*/ 33 h 33"/>
                <a:gd name="T2" fmla="*/ 0 w 21"/>
                <a:gd name="T3" fmla="*/ 33 h 33"/>
                <a:gd name="T4" fmla="*/ 0 w 21"/>
                <a:gd name="T5" fmla="*/ 0 h 33"/>
                <a:gd name="T6" fmla="*/ 13 w 21"/>
                <a:gd name="T7" fmla="*/ 0 h 33"/>
                <a:gd name="T8" fmla="*/ 21 w 21"/>
                <a:gd name="T9" fmla="*/ 8 h 33"/>
                <a:gd name="T10" fmla="*/ 14 w 21"/>
                <a:gd name="T11" fmla="*/ 16 h 33"/>
                <a:gd name="T12" fmla="*/ 14 w 21"/>
                <a:gd name="T13" fmla="*/ 17 h 33"/>
                <a:gd name="T14" fmla="*/ 20 w 21"/>
                <a:gd name="T15" fmla="*/ 23 h 33"/>
                <a:gd name="T16" fmla="*/ 21 w 21"/>
                <a:gd name="T17" fmla="*/ 33 h 33"/>
                <a:gd name="T18" fmla="*/ 14 w 21"/>
                <a:gd name="T19" fmla="*/ 33 h 33"/>
                <a:gd name="T20" fmla="*/ 14 w 21"/>
                <a:gd name="T21" fmla="*/ 26 h 33"/>
                <a:gd name="T22" fmla="*/ 9 w 21"/>
                <a:gd name="T23" fmla="*/ 19 h 33"/>
                <a:gd name="T24" fmla="*/ 7 w 21"/>
                <a:gd name="T25" fmla="*/ 19 h 33"/>
                <a:gd name="T26" fmla="*/ 7 w 21"/>
                <a:gd name="T27" fmla="*/ 33 h 33"/>
                <a:gd name="T28" fmla="*/ 7 w 21"/>
                <a:gd name="T29" fmla="*/ 14 h 33"/>
                <a:gd name="T30" fmla="*/ 10 w 21"/>
                <a:gd name="T31" fmla="*/ 14 h 33"/>
                <a:gd name="T32" fmla="*/ 14 w 21"/>
                <a:gd name="T33" fmla="*/ 9 h 33"/>
                <a:gd name="T34" fmla="*/ 10 w 21"/>
                <a:gd name="T35" fmla="*/ 5 h 33"/>
                <a:gd name="T36" fmla="*/ 7 w 21"/>
                <a:gd name="T37" fmla="*/ 5 h 33"/>
                <a:gd name="T38" fmla="*/ 7 w 21"/>
                <a:gd name="T3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3">
                  <a:moveTo>
                    <a:pt x="7" y="33"/>
                  </a:moveTo>
                  <a:cubicBezTo>
                    <a:pt x="0" y="33"/>
                    <a:pt x="0" y="33"/>
                    <a:pt x="0" y="33"/>
                  </a:cubicBezTo>
                  <a:cubicBezTo>
                    <a:pt x="0" y="0"/>
                    <a:pt x="0" y="0"/>
                    <a:pt x="0" y="0"/>
                  </a:cubicBezTo>
                  <a:cubicBezTo>
                    <a:pt x="13" y="0"/>
                    <a:pt x="13" y="0"/>
                    <a:pt x="13" y="0"/>
                  </a:cubicBezTo>
                  <a:cubicBezTo>
                    <a:pt x="18" y="0"/>
                    <a:pt x="21" y="3"/>
                    <a:pt x="21" y="8"/>
                  </a:cubicBezTo>
                  <a:cubicBezTo>
                    <a:pt x="21" y="13"/>
                    <a:pt x="19" y="16"/>
                    <a:pt x="14" y="16"/>
                  </a:cubicBezTo>
                  <a:cubicBezTo>
                    <a:pt x="14" y="17"/>
                    <a:pt x="14" y="17"/>
                    <a:pt x="14" y="17"/>
                  </a:cubicBezTo>
                  <a:cubicBezTo>
                    <a:pt x="16" y="17"/>
                    <a:pt x="20" y="17"/>
                    <a:pt x="20" y="23"/>
                  </a:cubicBezTo>
                  <a:cubicBezTo>
                    <a:pt x="20" y="25"/>
                    <a:pt x="21" y="31"/>
                    <a:pt x="21" y="33"/>
                  </a:cubicBezTo>
                  <a:cubicBezTo>
                    <a:pt x="14" y="33"/>
                    <a:pt x="14" y="33"/>
                    <a:pt x="14" y="33"/>
                  </a:cubicBezTo>
                  <a:cubicBezTo>
                    <a:pt x="14" y="31"/>
                    <a:pt x="14" y="29"/>
                    <a:pt x="14" y="26"/>
                  </a:cubicBezTo>
                  <a:cubicBezTo>
                    <a:pt x="14" y="22"/>
                    <a:pt x="14" y="19"/>
                    <a:pt x="9" y="19"/>
                  </a:cubicBezTo>
                  <a:cubicBezTo>
                    <a:pt x="7" y="19"/>
                    <a:pt x="7" y="19"/>
                    <a:pt x="7" y="19"/>
                  </a:cubicBezTo>
                  <a:lnTo>
                    <a:pt x="7" y="33"/>
                  </a:lnTo>
                  <a:close/>
                  <a:moveTo>
                    <a:pt x="7" y="14"/>
                  </a:moveTo>
                  <a:cubicBezTo>
                    <a:pt x="10" y="14"/>
                    <a:pt x="10" y="14"/>
                    <a:pt x="10" y="14"/>
                  </a:cubicBezTo>
                  <a:cubicBezTo>
                    <a:pt x="13" y="14"/>
                    <a:pt x="14" y="11"/>
                    <a:pt x="14" y="9"/>
                  </a:cubicBezTo>
                  <a:cubicBezTo>
                    <a:pt x="14" y="6"/>
                    <a:pt x="12" y="5"/>
                    <a:pt x="10" y="5"/>
                  </a:cubicBezTo>
                  <a:cubicBezTo>
                    <a:pt x="7" y="5"/>
                    <a:pt x="7" y="5"/>
                    <a:pt x="7" y="5"/>
                  </a:cubicBezTo>
                  <a:lnTo>
                    <a:pt x="7"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5" name="Freeform 19">
              <a:extLst>
                <a:ext uri="{FF2B5EF4-FFF2-40B4-BE49-F238E27FC236}">
                  <a16:creationId xmlns:a16="http://schemas.microsoft.com/office/drawing/2014/main" id="{B0681B84-A92F-44CA-B8CF-2020D1197DB1}"/>
                </a:ext>
              </a:extLst>
            </p:cNvPr>
            <p:cNvSpPr>
              <a:spLocks noEditPoints="1"/>
            </p:cNvSpPr>
            <p:nvPr/>
          </p:nvSpPr>
          <p:spPr bwMode="auto">
            <a:xfrm>
              <a:off x="5293" y="224"/>
              <a:ext cx="25" cy="37"/>
            </a:xfrm>
            <a:custGeom>
              <a:avLst/>
              <a:gdLst>
                <a:gd name="T0" fmla="*/ 0 w 23"/>
                <a:gd name="T1" fmla="*/ 17 h 34"/>
                <a:gd name="T2" fmla="*/ 12 w 23"/>
                <a:gd name="T3" fmla="*/ 0 h 34"/>
                <a:gd name="T4" fmla="*/ 23 w 23"/>
                <a:gd name="T5" fmla="*/ 17 h 34"/>
                <a:gd name="T6" fmla="*/ 12 w 23"/>
                <a:gd name="T7" fmla="*/ 34 h 34"/>
                <a:gd name="T8" fmla="*/ 0 w 23"/>
                <a:gd name="T9" fmla="*/ 17 h 34"/>
                <a:gd name="T10" fmla="*/ 16 w 23"/>
                <a:gd name="T11" fmla="*/ 17 h 34"/>
                <a:gd name="T12" fmla="*/ 12 w 23"/>
                <a:gd name="T13" fmla="*/ 5 h 34"/>
                <a:gd name="T14" fmla="*/ 7 w 23"/>
                <a:gd name="T15" fmla="*/ 17 h 34"/>
                <a:gd name="T16" fmla="*/ 12 w 23"/>
                <a:gd name="T17" fmla="*/ 29 h 34"/>
                <a:gd name="T18" fmla="*/ 16 w 23"/>
                <a:gd name="T1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4">
                  <a:moveTo>
                    <a:pt x="0" y="17"/>
                  </a:moveTo>
                  <a:cubicBezTo>
                    <a:pt x="0" y="8"/>
                    <a:pt x="0" y="0"/>
                    <a:pt x="12" y="0"/>
                  </a:cubicBezTo>
                  <a:cubicBezTo>
                    <a:pt x="23" y="0"/>
                    <a:pt x="23" y="8"/>
                    <a:pt x="23" y="17"/>
                  </a:cubicBezTo>
                  <a:cubicBezTo>
                    <a:pt x="23" y="26"/>
                    <a:pt x="23" y="34"/>
                    <a:pt x="12" y="34"/>
                  </a:cubicBezTo>
                  <a:cubicBezTo>
                    <a:pt x="0" y="34"/>
                    <a:pt x="0" y="26"/>
                    <a:pt x="0" y="17"/>
                  </a:cubicBezTo>
                  <a:close/>
                  <a:moveTo>
                    <a:pt x="16" y="17"/>
                  </a:moveTo>
                  <a:cubicBezTo>
                    <a:pt x="16" y="9"/>
                    <a:pt x="16" y="5"/>
                    <a:pt x="12" y="5"/>
                  </a:cubicBezTo>
                  <a:cubicBezTo>
                    <a:pt x="8" y="5"/>
                    <a:pt x="7" y="9"/>
                    <a:pt x="7" y="17"/>
                  </a:cubicBezTo>
                  <a:cubicBezTo>
                    <a:pt x="7" y="26"/>
                    <a:pt x="8" y="29"/>
                    <a:pt x="12" y="29"/>
                  </a:cubicBezTo>
                  <a:cubicBezTo>
                    <a:pt x="16" y="29"/>
                    <a:pt x="16" y="26"/>
                    <a:pt x="16"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6" name="Rectangle 20">
              <a:extLst>
                <a:ext uri="{FF2B5EF4-FFF2-40B4-BE49-F238E27FC236}">
                  <a16:creationId xmlns:a16="http://schemas.microsoft.com/office/drawing/2014/main" id="{3655815F-C992-4760-99E4-A3F19208B41C}"/>
                </a:ext>
              </a:extLst>
            </p:cNvPr>
            <p:cNvSpPr>
              <a:spLocks noChangeArrowheads="1"/>
            </p:cNvSpPr>
            <p:nvPr/>
          </p:nvSpPr>
          <p:spPr bwMode="auto">
            <a:xfrm>
              <a:off x="5323" y="244"/>
              <a:ext cx="12" cy="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7" name="Freeform 21">
              <a:extLst>
                <a:ext uri="{FF2B5EF4-FFF2-40B4-BE49-F238E27FC236}">
                  <a16:creationId xmlns:a16="http://schemas.microsoft.com/office/drawing/2014/main" id="{99012DF2-0AD5-4F73-AB1C-AE420F84CFAD}"/>
                </a:ext>
              </a:extLst>
            </p:cNvPr>
            <p:cNvSpPr>
              <a:spLocks/>
            </p:cNvSpPr>
            <p:nvPr/>
          </p:nvSpPr>
          <p:spPr bwMode="auto">
            <a:xfrm>
              <a:off x="5340" y="225"/>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7 h 36"/>
                <a:gd name="T20" fmla="*/ 28 w 35"/>
                <a:gd name="T21" fmla="*/ 7 h 36"/>
                <a:gd name="T22" fmla="*/ 21 w 35"/>
                <a:gd name="T23" fmla="*/ 36 h 36"/>
                <a:gd name="T24" fmla="*/ 14 w 35"/>
                <a:gd name="T25" fmla="*/ 36 h 36"/>
                <a:gd name="T26" fmla="*/ 8 w 35"/>
                <a:gd name="T27" fmla="*/ 7 h 36"/>
                <a:gd name="T28" fmla="*/ 8 w 35"/>
                <a:gd name="T29" fmla="*/ 7 h 36"/>
                <a:gd name="T30" fmla="*/ 8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7"/>
                  </a:lnTo>
                  <a:lnTo>
                    <a:pt x="28" y="7"/>
                  </a:lnTo>
                  <a:lnTo>
                    <a:pt x="21" y="36"/>
                  </a:lnTo>
                  <a:lnTo>
                    <a:pt x="14" y="36"/>
                  </a:lnTo>
                  <a:lnTo>
                    <a:pt x="8" y="7"/>
                  </a:lnTo>
                  <a:lnTo>
                    <a:pt x="8" y="7"/>
                  </a:lnTo>
                  <a:lnTo>
                    <a:pt x="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8" name="Freeform 22">
              <a:extLst>
                <a:ext uri="{FF2B5EF4-FFF2-40B4-BE49-F238E27FC236}">
                  <a16:creationId xmlns:a16="http://schemas.microsoft.com/office/drawing/2014/main" id="{C0BC4B87-F2CD-47E3-B79C-E3C68D2F0AD6}"/>
                </a:ext>
              </a:extLst>
            </p:cNvPr>
            <p:cNvSpPr>
              <a:spLocks/>
            </p:cNvSpPr>
            <p:nvPr/>
          </p:nvSpPr>
          <p:spPr bwMode="auto">
            <a:xfrm>
              <a:off x="5382" y="225"/>
              <a:ext cx="19" cy="36"/>
            </a:xfrm>
            <a:custGeom>
              <a:avLst/>
              <a:gdLst>
                <a:gd name="T0" fmla="*/ 0 w 19"/>
                <a:gd name="T1" fmla="*/ 36 h 36"/>
                <a:gd name="T2" fmla="*/ 0 w 19"/>
                <a:gd name="T3" fmla="*/ 0 h 36"/>
                <a:gd name="T4" fmla="*/ 19 w 19"/>
                <a:gd name="T5" fmla="*/ 0 h 36"/>
                <a:gd name="T6" fmla="*/ 19 w 19"/>
                <a:gd name="T7" fmla="*/ 5 h 36"/>
                <a:gd name="T8" fmla="*/ 7 w 19"/>
                <a:gd name="T9" fmla="*/ 5 h 36"/>
                <a:gd name="T10" fmla="*/ 7 w 19"/>
                <a:gd name="T11" fmla="*/ 14 h 36"/>
                <a:gd name="T12" fmla="*/ 18 w 19"/>
                <a:gd name="T13" fmla="*/ 14 h 36"/>
                <a:gd name="T14" fmla="*/ 18 w 19"/>
                <a:gd name="T15" fmla="*/ 19 h 36"/>
                <a:gd name="T16" fmla="*/ 7 w 19"/>
                <a:gd name="T17" fmla="*/ 19 h 36"/>
                <a:gd name="T18" fmla="*/ 7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7" y="5"/>
                  </a:lnTo>
                  <a:lnTo>
                    <a:pt x="7" y="14"/>
                  </a:lnTo>
                  <a:lnTo>
                    <a:pt x="18" y="14"/>
                  </a:lnTo>
                  <a:lnTo>
                    <a:pt x="18" y="19"/>
                  </a:lnTo>
                  <a:lnTo>
                    <a:pt x="7" y="19"/>
                  </a:lnTo>
                  <a:lnTo>
                    <a:pt x="7"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9" name="Freeform 23">
              <a:extLst>
                <a:ext uri="{FF2B5EF4-FFF2-40B4-BE49-F238E27FC236}">
                  <a16:creationId xmlns:a16="http://schemas.microsoft.com/office/drawing/2014/main" id="{598A2176-42AE-4C05-9848-F219EA1B9B1C}"/>
                </a:ext>
              </a:extLst>
            </p:cNvPr>
            <p:cNvSpPr>
              <a:spLocks/>
            </p:cNvSpPr>
            <p:nvPr/>
          </p:nvSpPr>
          <p:spPr bwMode="auto">
            <a:xfrm>
              <a:off x="5405" y="224"/>
              <a:ext cx="24" cy="37"/>
            </a:xfrm>
            <a:custGeom>
              <a:avLst/>
              <a:gdLst>
                <a:gd name="T0" fmla="*/ 0 w 22"/>
                <a:gd name="T1" fmla="*/ 17 h 34"/>
                <a:gd name="T2" fmla="*/ 12 w 22"/>
                <a:gd name="T3" fmla="*/ 0 h 34"/>
                <a:gd name="T4" fmla="*/ 22 w 22"/>
                <a:gd name="T5" fmla="*/ 11 h 34"/>
                <a:gd name="T6" fmla="*/ 15 w 22"/>
                <a:gd name="T7" fmla="*/ 11 h 34"/>
                <a:gd name="T8" fmla="*/ 12 w 22"/>
                <a:gd name="T9" fmla="*/ 5 h 34"/>
                <a:gd name="T10" fmla="*/ 8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2" y="11"/>
                  </a:cubicBezTo>
                  <a:cubicBezTo>
                    <a:pt x="15" y="11"/>
                    <a:pt x="15" y="11"/>
                    <a:pt x="15" y="11"/>
                  </a:cubicBezTo>
                  <a:cubicBezTo>
                    <a:pt x="15" y="7"/>
                    <a:pt x="14" y="5"/>
                    <a:pt x="12" y="5"/>
                  </a:cubicBezTo>
                  <a:cubicBezTo>
                    <a:pt x="8" y="5"/>
                    <a:pt x="8" y="9"/>
                    <a:pt x="8" y="17"/>
                  </a:cubicBezTo>
                  <a:cubicBezTo>
                    <a:pt x="8"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0" name="Freeform 24">
              <a:extLst>
                <a:ext uri="{FF2B5EF4-FFF2-40B4-BE49-F238E27FC236}">
                  <a16:creationId xmlns:a16="http://schemas.microsoft.com/office/drawing/2014/main" id="{641ED939-BCC2-42E6-A126-B34C1B5E5EEF}"/>
                </a:ext>
              </a:extLst>
            </p:cNvPr>
            <p:cNvSpPr>
              <a:spLocks/>
            </p:cNvSpPr>
            <p:nvPr/>
          </p:nvSpPr>
          <p:spPr bwMode="auto">
            <a:xfrm>
              <a:off x="5434" y="225"/>
              <a:ext cx="23" cy="36"/>
            </a:xfrm>
            <a:custGeom>
              <a:avLst/>
              <a:gdLst>
                <a:gd name="T0" fmla="*/ 16 w 23"/>
                <a:gd name="T1" fmla="*/ 14 h 36"/>
                <a:gd name="T2" fmla="*/ 16 w 23"/>
                <a:gd name="T3" fmla="*/ 0 h 36"/>
                <a:gd name="T4" fmla="*/ 23 w 23"/>
                <a:gd name="T5" fmla="*/ 0 h 36"/>
                <a:gd name="T6" fmla="*/ 23 w 23"/>
                <a:gd name="T7" fmla="*/ 36 h 36"/>
                <a:gd name="T8" fmla="*/ 16 w 23"/>
                <a:gd name="T9" fmla="*/ 36 h 36"/>
                <a:gd name="T10" fmla="*/ 16 w 23"/>
                <a:gd name="T11" fmla="*/ 19 h 36"/>
                <a:gd name="T12" fmla="*/ 7 w 23"/>
                <a:gd name="T13" fmla="*/ 19 h 36"/>
                <a:gd name="T14" fmla="*/ 7 w 23"/>
                <a:gd name="T15" fmla="*/ 36 h 36"/>
                <a:gd name="T16" fmla="*/ 0 w 23"/>
                <a:gd name="T17" fmla="*/ 36 h 36"/>
                <a:gd name="T18" fmla="*/ 0 w 23"/>
                <a:gd name="T19" fmla="*/ 0 h 36"/>
                <a:gd name="T20" fmla="*/ 7 w 23"/>
                <a:gd name="T21" fmla="*/ 0 h 36"/>
                <a:gd name="T22" fmla="*/ 7 w 23"/>
                <a:gd name="T23" fmla="*/ 14 h 36"/>
                <a:gd name="T24" fmla="*/ 16 w 23"/>
                <a:gd name="T2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16" y="14"/>
                  </a:moveTo>
                  <a:lnTo>
                    <a:pt x="16" y="0"/>
                  </a:lnTo>
                  <a:lnTo>
                    <a:pt x="23" y="0"/>
                  </a:lnTo>
                  <a:lnTo>
                    <a:pt x="23" y="36"/>
                  </a:lnTo>
                  <a:lnTo>
                    <a:pt x="16" y="36"/>
                  </a:lnTo>
                  <a:lnTo>
                    <a:pt x="16" y="19"/>
                  </a:lnTo>
                  <a:lnTo>
                    <a:pt x="7" y="19"/>
                  </a:lnTo>
                  <a:lnTo>
                    <a:pt x="7" y="36"/>
                  </a:lnTo>
                  <a:lnTo>
                    <a:pt x="0" y="36"/>
                  </a:lnTo>
                  <a:lnTo>
                    <a:pt x="0" y="0"/>
                  </a:lnTo>
                  <a:lnTo>
                    <a:pt x="7" y="0"/>
                  </a:lnTo>
                  <a:lnTo>
                    <a:pt x="7" y="14"/>
                  </a:lnTo>
                  <a:lnTo>
                    <a:pt x="16"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1" name="Freeform 25">
              <a:extLst>
                <a:ext uri="{FF2B5EF4-FFF2-40B4-BE49-F238E27FC236}">
                  <a16:creationId xmlns:a16="http://schemas.microsoft.com/office/drawing/2014/main" id="{A6304347-FAB1-4EC2-BF5F-BEA9BB4F74DE}"/>
                </a:ext>
              </a:extLst>
            </p:cNvPr>
            <p:cNvSpPr>
              <a:spLocks noEditPoints="1"/>
            </p:cNvSpPr>
            <p:nvPr/>
          </p:nvSpPr>
          <p:spPr bwMode="auto">
            <a:xfrm>
              <a:off x="5460" y="225"/>
              <a:ext cx="30" cy="36"/>
            </a:xfrm>
            <a:custGeom>
              <a:avLst/>
              <a:gdLst>
                <a:gd name="T0" fmla="*/ 0 w 30"/>
                <a:gd name="T1" fmla="*/ 36 h 36"/>
                <a:gd name="T2" fmla="*/ 10 w 30"/>
                <a:gd name="T3" fmla="*/ 0 h 36"/>
                <a:gd name="T4" fmla="*/ 21 w 30"/>
                <a:gd name="T5" fmla="*/ 0 h 36"/>
                <a:gd name="T6" fmla="*/ 30 w 30"/>
                <a:gd name="T7" fmla="*/ 36 h 36"/>
                <a:gd name="T8" fmla="*/ 22 w 30"/>
                <a:gd name="T9" fmla="*/ 36 h 36"/>
                <a:gd name="T10" fmla="*/ 20 w 30"/>
                <a:gd name="T11" fmla="*/ 27 h 36"/>
                <a:gd name="T12" fmla="*/ 10 w 30"/>
                <a:gd name="T13" fmla="*/ 27 h 36"/>
                <a:gd name="T14" fmla="*/ 8 w 30"/>
                <a:gd name="T15" fmla="*/ 36 h 36"/>
                <a:gd name="T16" fmla="*/ 0 w 30"/>
                <a:gd name="T17" fmla="*/ 36 h 36"/>
                <a:gd name="T18" fmla="*/ 15 w 30"/>
                <a:gd name="T19" fmla="*/ 6 h 36"/>
                <a:gd name="T20" fmla="*/ 14 w 30"/>
                <a:gd name="T21" fmla="*/ 6 h 36"/>
                <a:gd name="T22" fmla="*/ 11 w 30"/>
                <a:gd name="T23" fmla="*/ 21 h 36"/>
                <a:gd name="T24" fmla="*/ 19 w 30"/>
                <a:gd name="T25" fmla="*/ 21 h 36"/>
                <a:gd name="T26" fmla="*/ 15 w 30"/>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0" y="36"/>
                  </a:moveTo>
                  <a:lnTo>
                    <a:pt x="10" y="0"/>
                  </a:lnTo>
                  <a:lnTo>
                    <a:pt x="21" y="0"/>
                  </a:lnTo>
                  <a:lnTo>
                    <a:pt x="30" y="36"/>
                  </a:lnTo>
                  <a:lnTo>
                    <a:pt x="22" y="36"/>
                  </a:lnTo>
                  <a:lnTo>
                    <a:pt x="20" y="27"/>
                  </a:lnTo>
                  <a:lnTo>
                    <a:pt x="10" y="27"/>
                  </a:lnTo>
                  <a:lnTo>
                    <a:pt x="8" y="36"/>
                  </a:lnTo>
                  <a:lnTo>
                    <a:pt x="0" y="36"/>
                  </a:lnTo>
                  <a:close/>
                  <a:moveTo>
                    <a:pt x="15" y="6"/>
                  </a:moveTo>
                  <a:lnTo>
                    <a:pt x="14" y="6"/>
                  </a:lnTo>
                  <a:lnTo>
                    <a:pt x="11" y="21"/>
                  </a:lnTo>
                  <a:lnTo>
                    <a:pt x="19" y="21"/>
                  </a:lnTo>
                  <a:lnTo>
                    <a:pt x="15" y="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2" name="Freeform 26">
              <a:extLst>
                <a:ext uri="{FF2B5EF4-FFF2-40B4-BE49-F238E27FC236}">
                  <a16:creationId xmlns:a16="http://schemas.microsoft.com/office/drawing/2014/main" id="{F129DB69-6FA3-476C-866D-1CEE98146A4F}"/>
                </a:ext>
              </a:extLst>
            </p:cNvPr>
            <p:cNvSpPr>
              <a:spLocks/>
            </p:cNvSpPr>
            <p:nvPr/>
          </p:nvSpPr>
          <p:spPr bwMode="auto">
            <a:xfrm>
              <a:off x="5494" y="225"/>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6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6"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3" name="Rectangle 27">
              <a:extLst>
                <a:ext uri="{FF2B5EF4-FFF2-40B4-BE49-F238E27FC236}">
                  <a16:creationId xmlns:a16="http://schemas.microsoft.com/office/drawing/2014/main" id="{4A6E5AF4-38DA-4006-8596-AE3E201880C7}"/>
                </a:ext>
              </a:extLst>
            </p:cNvPr>
            <p:cNvSpPr>
              <a:spLocks noChangeArrowheads="1"/>
            </p:cNvSpPr>
            <p:nvPr/>
          </p:nvSpPr>
          <p:spPr bwMode="auto">
            <a:xfrm>
              <a:off x="5527" y="225"/>
              <a:ext cx="7" cy="3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4" name="Freeform 28">
              <a:extLst>
                <a:ext uri="{FF2B5EF4-FFF2-40B4-BE49-F238E27FC236}">
                  <a16:creationId xmlns:a16="http://schemas.microsoft.com/office/drawing/2014/main" id="{63975FA9-2773-47B1-BAB2-0DD0156F5AF8}"/>
                </a:ext>
              </a:extLst>
            </p:cNvPr>
            <p:cNvSpPr>
              <a:spLocks/>
            </p:cNvSpPr>
            <p:nvPr/>
          </p:nvSpPr>
          <p:spPr bwMode="auto">
            <a:xfrm>
              <a:off x="5539"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5" name="Freeform 29">
              <a:extLst>
                <a:ext uri="{FF2B5EF4-FFF2-40B4-BE49-F238E27FC236}">
                  <a16:creationId xmlns:a16="http://schemas.microsoft.com/office/drawing/2014/main" id="{15972813-10AB-4A22-AB44-DF7DCD86A4B6}"/>
                </a:ext>
              </a:extLst>
            </p:cNvPr>
            <p:cNvSpPr>
              <a:spLocks/>
            </p:cNvSpPr>
            <p:nvPr/>
          </p:nvSpPr>
          <p:spPr bwMode="auto">
            <a:xfrm>
              <a:off x="5566" y="224"/>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5 w 22"/>
                <a:gd name="T17" fmla="*/ 10 h 34"/>
                <a:gd name="T18" fmla="*/ 11 w 22"/>
                <a:gd name="T19" fmla="*/ 5 h 34"/>
                <a:gd name="T20" fmla="*/ 8 w 22"/>
                <a:gd name="T21" fmla="*/ 9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4" y="29"/>
                    <a:pt x="15" y="28"/>
                    <a:pt x="15" y="26"/>
                  </a:cubicBezTo>
                  <a:cubicBezTo>
                    <a:pt x="15" y="20"/>
                    <a:pt x="1" y="19"/>
                    <a:pt x="1" y="9"/>
                  </a:cubicBezTo>
                  <a:cubicBezTo>
                    <a:pt x="1" y="4"/>
                    <a:pt x="3" y="0"/>
                    <a:pt x="12" y="0"/>
                  </a:cubicBezTo>
                  <a:cubicBezTo>
                    <a:pt x="18" y="0"/>
                    <a:pt x="22" y="3"/>
                    <a:pt x="21" y="10"/>
                  </a:cubicBezTo>
                  <a:cubicBezTo>
                    <a:pt x="15" y="10"/>
                    <a:pt x="15" y="10"/>
                    <a:pt x="15" y="10"/>
                  </a:cubicBezTo>
                  <a:cubicBezTo>
                    <a:pt x="15" y="8"/>
                    <a:pt x="14" y="5"/>
                    <a:pt x="11" y="5"/>
                  </a:cubicBezTo>
                  <a:cubicBezTo>
                    <a:pt x="9" y="5"/>
                    <a:pt x="8" y="6"/>
                    <a:pt x="8" y="9"/>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86" name="Freeform 30">
              <a:extLst>
                <a:ext uri="{FF2B5EF4-FFF2-40B4-BE49-F238E27FC236}">
                  <a16:creationId xmlns:a16="http://schemas.microsoft.com/office/drawing/2014/main" id="{0C759698-5D3E-4E5C-BBE2-A1288086AE8A}"/>
                </a:ext>
              </a:extLst>
            </p:cNvPr>
            <p:cNvSpPr>
              <a:spLocks noEditPoints="1"/>
            </p:cNvSpPr>
            <p:nvPr/>
          </p:nvSpPr>
          <p:spPr bwMode="auto">
            <a:xfrm>
              <a:off x="4724" y="148"/>
              <a:ext cx="358" cy="138"/>
            </a:xfrm>
            <a:custGeom>
              <a:avLst/>
              <a:gdLst>
                <a:gd name="T0" fmla="*/ 60 w 336"/>
                <a:gd name="T1" fmla="*/ 44 h 126"/>
                <a:gd name="T2" fmla="*/ 71 w 336"/>
                <a:gd name="T3" fmla="*/ 55 h 126"/>
                <a:gd name="T4" fmla="*/ 59 w 336"/>
                <a:gd name="T5" fmla="*/ 50 h 126"/>
                <a:gd name="T6" fmla="*/ 72 w 336"/>
                <a:gd name="T7" fmla="*/ 68 h 126"/>
                <a:gd name="T8" fmla="*/ 46 w 336"/>
                <a:gd name="T9" fmla="*/ 71 h 126"/>
                <a:gd name="T10" fmla="*/ 56 w 336"/>
                <a:gd name="T11" fmla="*/ 72 h 126"/>
                <a:gd name="T12" fmla="*/ 63 w 336"/>
                <a:gd name="T13" fmla="*/ 70 h 126"/>
                <a:gd name="T14" fmla="*/ 47 w 336"/>
                <a:gd name="T15" fmla="*/ 49 h 126"/>
                <a:gd name="T16" fmla="*/ 280 w 336"/>
                <a:gd name="T17" fmla="*/ 81 h 126"/>
                <a:gd name="T18" fmla="*/ 267 w 336"/>
                <a:gd name="T19" fmla="*/ 70 h 126"/>
                <a:gd name="T20" fmla="*/ 279 w 336"/>
                <a:gd name="T21" fmla="*/ 44 h 126"/>
                <a:gd name="T22" fmla="*/ 292 w 336"/>
                <a:gd name="T23" fmla="*/ 55 h 126"/>
                <a:gd name="T24" fmla="*/ 283 w 336"/>
                <a:gd name="T25" fmla="*/ 54 h 126"/>
                <a:gd name="T26" fmla="*/ 279 w 336"/>
                <a:gd name="T27" fmla="*/ 50 h 126"/>
                <a:gd name="T28" fmla="*/ 276 w 336"/>
                <a:gd name="T29" fmla="*/ 70 h 126"/>
                <a:gd name="T30" fmla="*/ 283 w 336"/>
                <a:gd name="T31" fmla="*/ 72 h 126"/>
                <a:gd name="T32" fmla="*/ 279 w 336"/>
                <a:gd name="T33" fmla="*/ 66 h 126"/>
                <a:gd name="T34" fmla="*/ 292 w 336"/>
                <a:gd name="T35" fmla="*/ 70 h 126"/>
                <a:gd name="T36" fmla="*/ 334 w 336"/>
                <a:gd name="T37" fmla="*/ 34 h 126"/>
                <a:gd name="T38" fmla="*/ 92 w 336"/>
                <a:gd name="T39" fmla="*/ 49 h 126"/>
                <a:gd name="T40" fmla="*/ 84 w 336"/>
                <a:gd name="T41" fmla="*/ 45 h 126"/>
                <a:gd name="T42" fmla="*/ 96 w 336"/>
                <a:gd name="T43" fmla="*/ 80 h 126"/>
                <a:gd name="T44" fmla="*/ 143 w 336"/>
                <a:gd name="T45" fmla="*/ 49 h 126"/>
                <a:gd name="T46" fmla="*/ 122 w 336"/>
                <a:gd name="T47" fmla="*/ 49 h 126"/>
                <a:gd name="T48" fmla="*/ 113 w 336"/>
                <a:gd name="T49" fmla="*/ 80 h 126"/>
                <a:gd name="T50" fmla="*/ 132 w 336"/>
                <a:gd name="T51" fmla="*/ 71 h 126"/>
                <a:gd name="T52" fmla="*/ 151 w 336"/>
                <a:gd name="T53" fmla="*/ 45 h 126"/>
                <a:gd name="T54" fmla="*/ 186 w 336"/>
                <a:gd name="T55" fmla="*/ 73 h 126"/>
                <a:gd name="T56" fmla="*/ 160 w 336"/>
                <a:gd name="T57" fmla="*/ 68 h 126"/>
                <a:gd name="T58" fmla="*/ 173 w 336"/>
                <a:gd name="T59" fmla="*/ 75 h 126"/>
                <a:gd name="T60" fmla="*/ 161 w 336"/>
                <a:gd name="T61" fmla="*/ 56 h 126"/>
                <a:gd name="T62" fmla="*/ 183 w 336"/>
                <a:gd name="T63" fmla="*/ 47 h 126"/>
                <a:gd name="T64" fmla="*/ 176 w 336"/>
                <a:gd name="T65" fmla="*/ 55 h 126"/>
                <a:gd name="T66" fmla="*/ 170 w 336"/>
                <a:gd name="T67" fmla="*/ 52 h 126"/>
                <a:gd name="T68" fmla="*/ 186 w 336"/>
                <a:gd name="T69" fmla="*/ 73 h 126"/>
                <a:gd name="T70" fmla="*/ 206 w 336"/>
                <a:gd name="T71" fmla="*/ 81 h 126"/>
                <a:gd name="T72" fmla="*/ 194 w 336"/>
                <a:gd name="T73" fmla="*/ 45 h 126"/>
                <a:gd name="T74" fmla="*/ 203 w 336"/>
                <a:gd name="T75" fmla="*/ 72 h 126"/>
                <a:gd name="T76" fmla="*/ 209 w 336"/>
                <a:gd name="T77" fmla="*/ 71 h 126"/>
                <a:gd name="T78" fmla="*/ 219 w 336"/>
                <a:gd name="T79" fmla="*/ 70 h 126"/>
                <a:gd name="T80" fmla="*/ 237 w 336"/>
                <a:gd name="T81" fmla="*/ 52 h 126"/>
                <a:gd name="T82" fmla="*/ 228 w 336"/>
                <a:gd name="T83" fmla="*/ 80 h 126"/>
                <a:gd name="T84" fmla="*/ 249 w 336"/>
                <a:gd name="T85" fmla="*/ 72 h 126"/>
                <a:gd name="T86" fmla="*/ 258 w 336"/>
                <a:gd name="T87" fmla="*/ 4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126">
                  <a:moveTo>
                    <a:pt x="334" y="34"/>
                  </a:moveTo>
                  <a:cubicBezTo>
                    <a:pt x="330" y="8"/>
                    <a:pt x="252" y="0"/>
                    <a:pt x="160" y="16"/>
                  </a:cubicBezTo>
                  <a:cubicBezTo>
                    <a:pt x="122" y="23"/>
                    <a:pt x="87" y="33"/>
                    <a:pt x="60" y="44"/>
                  </a:cubicBezTo>
                  <a:cubicBezTo>
                    <a:pt x="64" y="44"/>
                    <a:pt x="67" y="45"/>
                    <a:pt x="69" y="47"/>
                  </a:cubicBezTo>
                  <a:cubicBezTo>
                    <a:pt x="70" y="48"/>
                    <a:pt x="71" y="50"/>
                    <a:pt x="71" y="53"/>
                  </a:cubicBezTo>
                  <a:cubicBezTo>
                    <a:pt x="71" y="55"/>
                    <a:pt x="71" y="55"/>
                    <a:pt x="71" y="55"/>
                  </a:cubicBezTo>
                  <a:cubicBezTo>
                    <a:pt x="62" y="55"/>
                    <a:pt x="62" y="55"/>
                    <a:pt x="62" y="55"/>
                  </a:cubicBezTo>
                  <a:cubicBezTo>
                    <a:pt x="62" y="53"/>
                    <a:pt x="62" y="53"/>
                    <a:pt x="62" y="53"/>
                  </a:cubicBezTo>
                  <a:cubicBezTo>
                    <a:pt x="62" y="51"/>
                    <a:pt x="61" y="50"/>
                    <a:pt x="59" y="50"/>
                  </a:cubicBezTo>
                  <a:cubicBezTo>
                    <a:pt x="57" y="50"/>
                    <a:pt x="56" y="51"/>
                    <a:pt x="56" y="52"/>
                  </a:cubicBezTo>
                  <a:cubicBezTo>
                    <a:pt x="56" y="53"/>
                    <a:pt x="56" y="53"/>
                    <a:pt x="56" y="54"/>
                  </a:cubicBezTo>
                  <a:cubicBezTo>
                    <a:pt x="57" y="58"/>
                    <a:pt x="70" y="60"/>
                    <a:pt x="72" y="68"/>
                  </a:cubicBezTo>
                  <a:cubicBezTo>
                    <a:pt x="72" y="68"/>
                    <a:pt x="72" y="70"/>
                    <a:pt x="72" y="73"/>
                  </a:cubicBezTo>
                  <a:cubicBezTo>
                    <a:pt x="71" y="79"/>
                    <a:pt x="66" y="81"/>
                    <a:pt x="59" y="81"/>
                  </a:cubicBezTo>
                  <a:cubicBezTo>
                    <a:pt x="50" y="81"/>
                    <a:pt x="46" y="77"/>
                    <a:pt x="46" y="71"/>
                  </a:cubicBezTo>
                  <a:cubicBezTo>
                    <a:pt x="46" y="68"/>
                    <a:pt x="46" y="68"/>
                    <a:pt x="46" y="68"/>
                  </a:cubicBezTo>
                  <a:cubicBezTo>
                    <a:pt x="56" y="68"/>
                    <a:pt x="56" y="68"/>
                    <a:pt x="56" y="68"/>
                  </a:cubicBezTo>
                  <a:cubicBezTo>
                    <a:pt x="56" y="72"/>
                    <a:pt x="56" y="72"/>
                    <a:pt x="56" y="72"/>
                  </a:cubicBezTo>
                  <a:cubicBezTo>
                    <a:pt x="56" y="74"/>
                    <a:pt x="57" y="75"/>
                    <a:pt x="59" y="75"/>
                  </a:cubicBezTo>
                  <a:cubicBezTo>
                    <a:pt x="61" y="75"/>
                    <a:pt x="62" y="74"/>
                    <a:pt x="63" y="73"/>
                  </a:cubicBezTo>
                  <a:cubicBezTo>
                    <a:pt x="63" y="72"/>
                    <a:pt x="63" y="71"/>
                    <a:pt x="63" y="70"/>
                  </a:cubicBezTo>
                  <a:cubicBezTo>
                    <a:pt x="61" y="66"/>
                    <a:pt x="48" y="64"/>
                    <a:pt x="47" y="56"/>
                  </a:cubicBezTo>
                  <a:cubicBezTo>
                    <a:pt x="46" y="55"/>
                    <a:pt x="46" y="53"/>
                    <a:pt x="47" y="52"/>
                  </a:cubicBezTo>
                  <a:cubicBezTo>
                    <a:pt x="47" y="51"/>
                    <a:pt x="47" y="50"/>
                    <a:pt x="47" y="49"/>
                  </a:cubicBezTo>
                  <a:cubicBezTo>
                    <a:pt x="17" y="63"/>
                    <a:pt x="0" y="79"/>
                    <a:pt x="2" y="92"/>
                  </a:cubicBezTo>
                  <a:cubicBezTo>
                    <a:pt x="7" y="118"/>
                    <a:pt x="85" y="126"/>
                    <a:pt x="176" y="110"/>
                  </a:cubicBezTo>
                  <a:cubicBezTo>
                    <a:pt x="217" y="103"/>
                    <a:pt x="253" y="92"/>
                    <a:pt x="280" y="81"/>
                  </a:cubicBezTo>
                  <a:cubicBezTo>
                    <a:pt x="280" y="81"/>
                    <a:pt x="280" y="81"/>
                    <a:pt x="279" y="81"/>
                  </a:cubicBezTo>
                  <a:cubicBezTo>
                    <a:pt x="273" y="81"/>
                    <a:pt x="267" y="78"/>
                    <a:pt x="267" y="72"/>
                  </a:cubicBezTo>
                  <a:cubicBezTo>
                    <a:pt x="267" y="71"/>
                    <a:pt x="267" y="70"/>
                    <a:pt x="267" y="70"/>
                  </a:cubicBezTo>
                  <a:cubicBezTo>
                    <a:pt x="267" y="55"/>
                    <a:pt x="267" y="55"/>
                    <a:pt x="267" y="55"/>
                  </a:cubicBezTo>
                  <a:cubicBezTo>
                    <a:pt x="267" y="54"/>
                    <a:pt x="267" y="53"/>
                    <a:pt x="267" y="53"/>
                  </a:cubicBezTo>
                  <a:cubicBezTo>
                    <a:pt x="268" y="46"/>
                    <a:pt x="272" y="44"/>
                    <a:pt x="279" y="44"/>
                  </a:cubicBezTo>
                  <a:cubicBezTo>
                    <a:pt x="285" y="44"/>
                    <a:pt x="291" y="45"/>
                    <a:pt x="292" y="53"/>
                  </a:cubicBezTo>
                  <a:cubicBezTo>
                    <a:pt x="292" y="54"/>
                    <a:pt x="292" y="55"/>
                    <a:pt x="292" y="55"/>
                  </a:cubicBezTo>
                  <a:cubicBezTo>
                    <a:pt x="292" y="55"/>
                    <a:pt x="292" y="55"/>
                    <a:pt x="292" y="55"/>
                  </a:cubicBezTo>
                  <a:cubicBezTo>
                    <a:pt x="292" y="56"/>
                    <a:pt x="292" y="56"/>
                    <a:pt x="292" y="56"/>
                  </a:cubicBezTo>
                  <a:cubicBezTo>
                    <a:pt x="283" y="56"/>
                    <a:pt x="283" y="56"/>
                    <a:pt x="283" y="56"/>
                  </a:cubicBezTo>
                  <a:cubicBezTo>
                    <a:pt x="283" y="54"/>
                    <a:pt x="283" y="54"/>
                    <a:pt x="283" y="54"/>
                  </a:cubicBezTo>
                  <a:cubicBezTo>
                    <a:pt x="283" y="54"/>
                    <a:pt x="283" y="54"/>
                    <a:pt x="283" y="54"/>
                  </a:cubicBezTo>
                  <a:cubicBezTo>
                    <a:pt x="283" y="54"/>
                    <a:pt x="283" y="53"/>
                    <a:pt x="283" y="53"/>
                  </a:cubicBezTo>
                  <a:cubicBezTo>
                    <a:pt x="282" y="52"/>
                    <a:pt x="282" y="50"/>
                    <a:pt x="279" y="50"/>
                  </a:cubicBezTo>
                  <a:cubicBezTo>
                    <a:pt x="277" y="50"/>
                    <a:pt x="276" y="52"/>
                    <a:pt x="276" y="53"/>
                  </a:cubicBezTo>
                  <a:cubicBezTo>
                    <a:pt x="276" y="53"/>
                    <a:pt x="276" y="54"/>
                    <a:pt x="276" y="54"/>
                  </a:cubicBezTo>
                  <a:cubicBezTo>
                    <a:pt x="276" y="70"/>
                    <a:pt x="276" y="70"/>
                    <a:pt x="276" y="70"/>
                  </a:cubicBezTo>
                  <a:cubicBezTo>
                    <a:pt x="276" y="71"/>
                    <a:pt x="276" y="71"/>
                    <a:pt x="276" y="72"/>
                  </a:cubicBezTo>
                  <a:cubicBezTo>
                    <a:pt x="276" y="72"/>
                    <a:pt x="276" y="74"/>
                    <a:pt x="279" y="74"/>
                  </a:cubicBezTo>
                  <a:cubicBezTo>
                    <a:pt x="282" y="74"/>
                    <a:pt x="283" y="72"/>
                    <a:pt x="283" y="72"/>
                  </a:cubicBezTo>
                  <a:cubicBezTo>
                    <a:pt x="283" y="71"/>
                    <a:pt x="283" y="71"/>
                    <a:pt x="283" y="70"/>
                  </a:cubicBezTo>
                  <a:cubicBezTo>
                    <a:pt x="283" y="66"/>
                    <a:pt x="283" y="66"/>
                    <a:pt x="283" y="66"/>
                  </a:cubicBezTo>
                  <a:cubicBezTo>
                    <a:pt x="279" y="66"/>
                    <a:pt x="279" y="66"/>
                    <a:pt x="279" y="66"/>
                  </a:cubicBezTo>
                  <a:cubicBezTo>
                    <a:pt x="279" y="60"/>
                    <a:pt x="279" y="60"/>
                    <a:pt x="279" y="60"/>
                  </a:cubicBezTo>
                  <a:cubicBezTo>
                    <a:pt x="292" y="60"/>
                    <a:pt x="292" y="60"/>
                    <a:pt x="292" y="60"/>
                  </a:cubicBezTo>
                  <a:cubicBezTo>
                    <a:pt x="292" y="60"/>
                    <a:pt x="292" y="70"/>
                    <a:pt x="292" y="70"/>
                  </a:cubicBezTo>
                  <a:cubicBezTo>
                    <a:pt x="292" y="70"/>
                    <a:pt x="292" y="71"/>
                    <a:pt x="292" y="72"/>
                  </a:cubicBezTo>
                  <a:cubicBezTo>
                    <a:pt x="292" y="74"/>
                    <a:pt x="291" y="75"/>
                    <a:pt x="290" y="76"/>
                  </a:cubicBezTo>
                  <a:cubicBezTo>
                    <a:pt x="319" y="62"/>
                    <a:pt x="336" y="47"/>
                    <a:pt x="334" y="34"/>
                  </a:cubicBezTo>
                  <a:close/>
                  <a:moveTo>
                    <a:pt x="96" y="80"/>
                  </a:moveTo>
                  <a:cubicBezTo>
                    <a:pt x="92" y="49"/>
                    <a:pt x="92" y="49"/>
                    <a:pt x="92" y="49"/>
                  </a:cubicBezTo>
                  <a:cubicBezTo>
                    <a:pt x="92" y="49"/>
                    <a:pt x="92" y="49"/>
                    <a:pt x="92" y="49"/>
                  </a:cubicBezTo>
                  <a:cubicBezTo>
                    <a:pt x="87" y="80"/>
                    <a:pt x="87" y="80"/>
                    <a:pt x="87" y="80"/>
                  </a:cubicBezTo>
                  <a:cubicBezTo>
                    <a:pt x="77" y="80"/>
                    <a:pt x="77" y="80"/>
                    <a:pt x="77" y="80"/>
                  </a:cubicBezTo>
                  <a:cubicBezTo>
                    <a:pt x="84" y="45"/>
                    <a:pt x="84" y="45"/>
                    <a:pt x="84" y="45"/>
                  </a:cubicBezTo>
                  <a:cubicBezTo>
                    <a:pt x="100" y="45"/>
                    <a:pt x="100" y="45"/>
                    <a:pt x="100" y="45"/>
                  </a:cubicBezTo>
                  <a:cubicBezTo>
                    <a:pt x="106" y="80"/>
                    <a:pt x="106" y="80"/>
                    <a:pt x="106" y="80"/>
                  </a:cubicBezTo>
                  <a:lnTo>
                    <a:pt x="96" y="80"/>
                  </a:lnTo>
                  <a:close/>
                  <a:moveTo>
                    <a:pt x="143" y="80"/>
                  </a:moveTo>
                  <a:cubicBezTo>
                    <a:pt x="143" y="49"/>
                    <a:pt x="143" y="49"/>
                    <a:pt x="143" y="49"/>
                  </a:cubicBezTo>
                  <a:cubicBezTo>
                    <a:pt x="143" y="49"/>
                    <a:pt x="143" y="49"/>
                    <a:pt x="143" y="49"/>
                  </a:cubicBezTo>
                  <a:cubicBezTo>
                    <a:pt x="137" y="80"/>
                    <a:pt x="137" y="80"/>
                    <a:pt x="137" y="80"/>
                  </a:cubicBezTo>
                  <a:cubicBezTo>
                    <a:pt x="128" y="80"/>
                    <a:pt x="128" y="80"/>
                    <a:pt x="128" y="80"/>
                  </a:cubicBezTo>
                  <a:cubicBezTo>
                    <a:pt x="122" y="49"/>
                    <a:pt x="122" y="49"/>
                    <a:pt x="122" y="49"/>
                  </a:cubicBezTo>
                  <a:cubicBezTo>
                    <a:pt x="122" y="49"/>
                    <a:pt x="122" y="49"/>
                    <a:pt x="122" y="49"/>
                  </a:cubicBezTo>
                  <a:cubicBezTo>
                    <a:pt x="122" y="80"/>
                    <a:pt x="122" y="80"/>
                    <a:pt x="122" y="80"/>
                  </a:cubicBezTo>
                  <a:cubicBezTo>
                    <a:pt x="113" y="80"/>
                    <a:pt x="113" y="80"/>
                    <a:pt x="113" y="80"/>
                  </a:cubicBezTo>
                  <a:cubicBezTo>
                    <a:pt x="114" y="45"/>
                    <a:pt x="114" y="45"/>
                    <a:pt x="114" y="45"/>
                  </a:cubicBezTo>
                  <a:cubicBezTo>
                    <a:pt x="128" y="45"/>
                    <a:pt x="128" y="45"/>
                    <a:pt x="128" y="45"/>
                  </a:cubicBezTo>
                  <a:cubicBezTo>
                    <a:pt x="132" y="71"/>
                    <a:pt x="132" y="71"/>
                    <a:pt x="132" y="71"/>
                  </a:cubicBezTo>
                  <a:cubicBezTo>
                    <a:pt x="133" y="71"/>
                    <a:pt x="133" y="71"/>
                    <a:pt x="133" y="71"/>
                  </a:cubicBezTo>
                  <a:cubicBezTo>
                    <a:pt x="137" y="45"/>
                    <a:pt x="137" y="45"/>
                    <a:pt x="137" y="45"/>
                  </a:cubicBezTo>
                  <a:cubicBezTo>
                    <a:pt x="151" y="45"/>
                    <a:pt x="151" y="45"/>
                    <a:pt x="151" y="45"/>
                  </a:cubicBezTo>
                  <a:cubicBezTo>
                    <a:pt x="152" y="80"/>
                    <a:pt x="152" y="80"/>
                    <a:pt x="152" y="80"/>
                  </a:cubicBezTo>
                  <a:lnTo>
                    <a:pt x="143" y="80"/>
                  </a:lnTo>
                  <a:close/>
                  <a:moveTo>
                    <a:pt x="186" y="73"/>
                  </a:moveTo>
                  <a:cubicBezTo>
                    <a:pt x="185" y="80"/>
                    <a:pt x="178" y="81"/>
                    <a:pt x="173" y="81"/>
                  </a:cubicBezTo>
                  <a:cubicBezTo>
                    <a:pt x="165" y="81"/>
                    <a:pt x="160" y="78"/>
                    <a:pt x="160" y="71"/>
                  </a:cubicBezTo>
                  <a:cubicBezTo>
                    <a:pt x="160" y="68"/>
                    <a:pt x="160" y="68"/>
                    <a:pt x="160" y="68"/>
                  </a:cubicBezTo>
                  <a:cubicBezTo>
                    <a:pt x="170" y="68"/>
                    <a:pt x="170" y="68"/>
                    <a:pt x="170" y="68"/>
                  </a:cubicBezTo>
                  <a:cubicBezTo>
                    <a:pt x="170" y="72"/>
                    <a:pt x="170" y="72"/>
                    <a:pt x="170" y="72"/>
                  </a:cubicBezTo>
                  <a:cubicBezTo>
                    <a:pt x="170" y="74"/>
                    <a:pt x="171" y="75"/>
                    <a:pt x="173" y="75"/>
                  </a:cubicBezTo>
                  <a:cubicBezTo>
                    <a:pt x="175" y="75"/>
                    <a:pt x="176" y="74"/>
                    <a:pt x="177" y="73"/>
                  </a:cubicBezTo>
                  <a:cubicBezTo>
                    <a:pt x="177" y="72"/>
                    <a:pt x="177" y="71"/>
                    <a:pt x="177" y="70"/>
                  </a:cubicBezTo>
                  <a:cubicBezTo>
                    <a:pt x="175" y="66"/>
                    <a:pt x="162" y="64"/>
                    <a:pt x="161" y="56"/>
                  </a:cubicBezTo>
                  <a:cubicBezTo>
                    <a:pt x="161" y="55"/>
                    <a:pt x="161" y="53"/>
                    <a:pt x="161" y="52"/>
                  </a:cubicBezTo>
                  <a:cubicBezTo>
                    <a:pt x="162" y="45"/>
                    <a:pt x="168" y="44"/>
                    <a:pt x="173" y="44"/>
                  </a:cubicBezTo>
                  <a:cubicBezTo>
                    <a:pt x="178" y="44"/>
                    <a:pt x="181" y="45"/>
                    <a:pt x="183" y="47"/>
                  </a:cubicBezTo>
                  <a:cubicBezTo>
                    <a:pt x="184" y="48"/>
                    <a:pt x="185" y="50"/>
                    <a:pt x="185" y="53"/>
                  </a:cubicBezTo>
                  <a:cubicBezTo>
                    <a:pt x="185" y="55"/>
                    <a:pt x="185" y="55"/>
                    <a:pt x="185" y="55"/>
                  </a:cubicBezTo>
                  <a:cubicBezTo>
                    <a:pt x="176" y="55"/>
                    <a:pt x="176" y="55"/>
                    <a:pt x="176" y="55"/>
                  </a:cubicBezTo>
                  <a:cubicBezTo>
                    <a:pt x="176" y="53"/>
                    <a:pt x="176" y="53"/>
                    <a:pt x="176" y="53"/>
                  </a:cubicBezTo>
                  <a:cubicBezTo>
                    <a:pt x="176" y="51"/>
                    <a:pt x="175" y="50"/>
                    <a:pt x="173" y="50"/>
                  </a:cubicBezTo>
                  <a:cubicBezTo>
                    <a:pt x="171" y="50"/>
                    <a:pt x="170" y="51"/>
                    <a:pt x="170" y="52"/>
                  </a:cubicBezTo>
                  <a:cubicBezTo>
                    <a:pt x="170" y="53"/>
                    <a:pt x="170" y="53"/>
                    <a:pt x="170" y="54"/>
                  </a:cubicBezTo>
                  <a:cubicBezTo>
                    <a:pt x="171" y="58"/>
                    <a:pt x="184" y="60"/>
                    <a:pt x="185" y="68"/>
                  </a:cubicBezTo>
                  <a:cubicBezTo>
                    <a:pt x="186" y="68"/>
                    <a:pt x="186" y="70"/>
                    <a:pt x="186" y="73"/>
                  </a:cubicBezTo>
                  <a:close/>
                  <a:moveTo>
                    <a:pt x="219" y="70"/>
                  </a:moveTo>
                  <a:cubicBezTo>
                    <a:pt x="219" y="71"/>
                    <a:pt x="218" y="72"/>
                    <a:pt x="218" y="72"/>
                  </a:cubicBezTo>
                  <a:cubicBezTo>
                    <a:pt x="218" y="78"/>
                    <a:pt x="214" y="81"/>
                    <a:pt x="206" y="81"/>
                  </a:cubicBezTo>
                  <a:cubicBezTo>
                    <a:pt x="198" y="81"/>
                    <a:pt x="194" y="78"/>
                    <a:pt x="194" y="72"/>
                  </a:cubicBezTo>
                  <a:cubicBezTo>
                    <a:pt x="194" y="72"/>
                    <a:pt x="194" y="71"/>
                    <a:pt x="194" y="70"/>
                  </a:cubicBezTo>
                  <a:cubicBezTo>
                    <a:pt x="194" y="45"/>
                    <a:pt x="194" y="45"/>
                    <a:pt x="194" y="45"/>
                  </a:cubicBezTo>
                  <a:cubicBezTo>
                    <a:pt x="203" y="45"/>
                    <a:pt x="203" y="45"/>
                    <a:pt x="203" y="45"/>
                  </a:cubicBezTo>
                  <a:cubicBezTo>
                    <a:pt x="203" y="71"/>
                    <a:pt x="203" y="71"/>
                    <a:pt x="203" y="71"/>
                  </a:cubicBezTo>
                  <a:cubicBezTo>
                    <a:pt x="203" y="71"/>
                    <a:pt x="203" y="72"/>
                    <a:pt x="203" y="72"/>
                  </a:cubicBezTo>
                  <a:cubicBezTo>
                    <a:pt x="203" y="73"/>
                    <a:pt x="204" y="75"/>
                    <a:pt x="206" y="75"/>
                  </a:cubicBezTo>
                  <a:cubicBezTo>
                    <a:pt x="209" y="75"/>
                    <a:pt x="209" y="73"/>
                    <a:pt x="209" y="72"/>
                  </a:cubicBezTo>
                  <a:cubicBezTo>
                    <a:pt x="209" y="72"/>
                    <a:pt x="209" y="71"/>
                    <a:pt x="209" y="71"/>
                  </a:cubicBezTo>
                  <a:cubicBezTo>
                    <a:pt x="209" y="45"/>
                    <a:pt x="209" y="45"/>
                    <a:pt x="209" y="45"/>
                  </a:cubicBezTo>
                  <a:cubicBezTo>
                    <a:pt x="219" y="45"/>
                    <a:pt x="219" y="45"/>
                    <a:pt x="219" y="45"/>
                  </a:cubicBezTo>
                  <a:lnTo>
                    <a:pt x="219" y="70"/>
                  </a:lnTo>
                  <a:close/>
                  <a:moveTo>
                    <a:pt x="258" y="80"/>
                  </a:moveTo>
                  <a:cubicBezTo>
                    <a:pt x="245" y="80"/>
                    <a:pt x="245" y="80"/>
                    <a:pt x="245" y="80"/>
                  </a:cubicBezTo>
                  <a:cubicBezTo>
                    <a:pt x="237" y="52"/>
                    <a:pt x="237" y="52"/>
                    <a:pt x="237" y="52"/>
                  </a:cubicBezTo>
                  <a:cubicBezTo>
                    <a:pt x="236" y="52"/>
                    <a:pt x="236" y="52"/>
                    <a:pt x="236" y="52"/>
                  </a:cubicBezTo>
                  <a:cubicBezTo>
                    <a:pt x="237" y="80"/>
                    <a:pt x="237" y="80"/>
                    <a:pt x="237" y="80"/>
                  </a:cubicBezTo>
                  <a:cubicBezTo>
                    <a:pt x="228" y="80"/>
                    <a:pt x="228" y="80"/>
                    <a:pt x="228" y="80"/>
                  </a:cubicBezTo>
                  <a:cubicBezTo>
                    <a:pt x="228" y="45"/>
                    <a:pt x="228" y="45"/>
                    <a:pt x="228" y="45"/>
                  </a:cubicBezTo>
                  <a:cubicBezTo>
                    <a:pt x="241" y="45"/>
                    <a:pt x="241" y="45"/>
                    <a:pt x="241" y="45"/>
                  </a:cubicBezTo>
                  <a:cubicBezTo>
                    <a:pt x="249" y="72"/>
                    <a:pt x="249" y="72"/>
                    <a:pt x="249" y="72"/>
                  </a:cubicBezTo>
                  <a:cubicBezTo>
                    <a:pt x="249" y="72"/>
                    <a:pt x="249" y="72"/>
                    <a:pt x="249" y="72"/>
                  </a:cubicBezTo>
                  <a:cubicBezTo>
                    <a:pt x="249" y="45"/>
                    <a:pt x="249" y="45"/>
                    <a:pt x="249" y="45"/>
                  </a:cubicBezTo>
                  <a:cubicBezTo>
                    <a:pt x="258" y="45"/>
                    <a:pt x="258" y="45"/>
                    <a:pt x="258" y="45"/>
                  </a:cubicBezTo>
                  <a:lnTo>
                    <a:pt x="258" y="80"/>
                  </a:lnTo>
                  <a:close/>
                </a:path>
              </a:pathLst>
            </a:custGeom>
            <a:solidFill>
              <a:srgbClr val="034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grpSp>
      <p:pic>
        <p:nvPicPr>
          <p:cNvPr id="55" name="그림 54">
            <a:extLst>
              <a:ext uri="{FF2B5EF4-FFF2-40B4-BE49-F238E27FC236}">
                <a16:creationId xmlns:a16="http://schemas.microsoft.com/office/drawing/2014/main" id="{4222774C-D9C9-4126-8DDC-C4579E8D3EFF}"/>
              </a:ext>
            </a:extLst>
          </p:cNvPr>
          <p:cNvPicPr>
            <a:picLocks noChangeAspect="1"/>
          </p:cNvPicPr>
          <p:nvPr userDrawn="1"/>
        </p:nvPicPr>
        <p:blipFill rotWithShape="1">
          <a:blip r:embed="rId2"/>
          <a:srcRect l="2845" r="769"/>
          <a:stretch/>
        </p:blipFill>
        <p:spPr>
          <a:xfrm>
            <a:off x="0" y="105457"/>
            <a:ext cx="754526" cy="643680"/>
          </a:xfrm>
          <a:prstGeom prst="rect">
            <a:avLst/>
          </a:prstGeom>
        </p:spPr>
      </p:pic>
      <p:cxnSp>
        <p:nvCxnSpPr>
          <p:cNvPr id="41" name="직선 연결선 40">
            <a:extLst>
              <a:ext uri="{FF2B5EF4-FFF2-40B4-BE49-F238E27FC236}">
                <a16:creationId xmlns:a16="http://schemas.microsoft.com/office/drawing/2014/main" id="{FBBBACFF-1E12-450D-9539-254F9469A1D6}"/>
              </a:ext>
            </a:extLst>
          </p:cNvPr>
          <p:cNvCxnSpPr>
            <a:cxnSpLocks/>
          </p:cNvCxnSpPr>
          <p:nvPr userDrawn="1"/>
        </p:nvCxnSpPr>
        <p:spPr>
          <a:xfrm>
            <a:off x="1579348" y="299010"/>
            <a:ext cx="450055" cy="0"/>
          </a:xfrm>
          <a:prstGeom prst="line">
            <a:avLst/>
          </a:prstGeom>
          <a:ln w="19050" cap="rnd">
            <a:solidFill>
              <a:srgbClr val="48BFCC"/>
            </a:solidFill>
            <a:roun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EB65048-120D-48DA-B2B3-AD3CB4A26035}"/>
              </a:ext>
            </a:extLst>
          </p:cNvPr>
          <p:cNvSpPr txBox="1"/>
          <p:nvPr userDrawn="1"/>
        </p:nvSpPr>
        <p:spPr>
          <a:xfrm>
            <a:off x="1568573" y="78711"/>
            <a:ext cx="471604" cy="215444"/>
          </a:xfrm>
          <a:prstGeom prst="rect">
            <a:avLst/>
          </a:prstGeom>
          <a:noFill/>
        </p:spPr>
        <p:txBody>
          <a:bodyPr wrap="none" rtlCol="0" anchor="b">
            <a:spAutoFit/>
          </a:bodyPr>
          <a:lstStyle/>
          <a:p>
            <a:pPr algn="ctr" defTabSz="457200" latinLnBrk="0"/>
            <a:r>
              <a:rPr lang="en-US" altLang="ko-KR" sz="800" b="1">
                <a:ln>
                  <a:solidFill>
                    <a:srgbClr val="4472C4">
                      <a:alpha val="0"/>
                    </a:srgbClr>
                  </a:solidFill>
                </a:ln>
                <a:solidFill>
                  <a:srgbClr val="48BFCC"/>
                </a:solidFill>
                <a:latin typeface="Arial" panose="020B0604020202020204" pitchFamily="34" charset="0"/>
                <a:cs typeface="Arial" panose="020B0604020202020204" pitchFamily="34" charset="0"/>
              </a:rPr>
              <a:t>Part 2</a:t>
            </a:r>
            <a:endParaRPr lang="ko-KR" altLang="en-US" sz="800" b="1" dirty="0">
              <a:ln>
                <a:solidFill>
                  <a:srgbClr val="4472C4">
                    <a:alpha val="0"/>
                  </a:srgbClr>
                </a:solidFill>
              </a:ln>
              <a:solidFill>
                <a:srgbClr val="48BFCC"/>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EF07FEEA-D926-424B-8C2B-4BFA2078A027}"/>
              </a:ext>
            </a:extLst>
          </p:cNvPr>
          <p:cNvSpPr txBox="1"/>
          <p:nvPr userDrawn="1"/>
        </p:nvSpPr>
        <p:spPr>
          <a:xfrm>
            <a:off x="2195814"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3</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3C7F3809-987D-4AC6-AD4E-38C026E88324}"/>
              </a:ext>
            </a:extLst>
          </p:cNvPr>
          <p:cNvSpPr txBox="1"/>
          <p:nvPr userDrawn="1"/>
        </p:nvSpPr>
        <p:spPr>
          <a:xfrm>
            <a:off x="1023085"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1</a:t>
            </a:r>
            <a:endParaRPr lang="en-US" altLang="ko-KR"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2D4D0AB0-5A1C-48AD-B17F-8737C61E6DBE}"/>
              </a:ext>
            </a:extLst>
          </p:cNvPr>
          <p:cNvSpPr txBox="1"/>
          <p:nvPr userDrawn="1"/>
        </p:nvSpPr>
        <p:spPr>
          <a:xfrm>
            <a:off x="2782179"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4</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68D1DE70-5878-4283-8DB7-570F2B2CFAD5}"/>
              </a:ext>
            </a:extLst>
          </p:cNvPr>
          <p:cNvSpPr txBox="1"/>
          <p:nvPr userDrawn="1"/>
        </p:nvSpPr>
        <p:spPr>
          <a:xfrm>
            <a:off x="3368546"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5</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88721"/>
      </p:ext>
    </p:extLst>
  </p:cSld>
  <p:clrMapOvr>
    <a:masterClrMapping/>
  </p:clrMapOvr>
  <p:extLst mod="1">
    <p:ext uri="{DCECCB84-F9BA-43D5-87BE-67443E8EF086}">
      <p15:sldGuideLst xmlns:p15="http://schemas.microsoft.com/office/powerpoint/2012/main">
        <p15:guide id="1" orient="horz" pos="4042">
          <p15:clr>
            <a:srgbClr val="FBAE40"/>
          </p15:clr>
        </p15:guide>
        <p15:guide id="2" pos="240">
          <p15:clr>
            <a:srgbClr val="FBAE40"/>
          </p15:clr>
        </p15:guide>
        <p15:guide id="3" pos="60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제목 및 내용">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62031154-5198-4D08-A13A-BCCF29B6EEED}"/>
              </a:ext>
            </a:extLst>
          </p:cNvPr>
          <p:cNvSpPr txBox="1"/>
          <p:nvPr userDrawn="1"/>
        </p:nvSpPr>
        <p:spPr>
          <a:xfrm>
            <a:off x="282284" y="6597543"/>
            <a:ext cx="938077" cy="215444"/>
          </a:xfrm>
          <a:prstGeom prst="rect">
            <a:avLst/>
          </a:prstGeom>
          <a:noFill/>
        </p:spPr>
        <p:txBody>
          <a:bodyPr wrap="none" rtlCol="0" anchor="ctr">
            <a:spAutoFit/>
          </a:bodyPr>
          <a:lstStyle/>
          <a:p>
            <a:pPr defTabSz="457200" latinLnBrk="0"/>
            <a:r>
              <a:rPr lang="en-US" altLang="ko-KR"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CONFIDENTIAL</a:t>
            </a:r>
            <a:endParaRPr lang="ko-KR" altLang="en-US" sz="8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49" name="사각형: 둥근 위쪽 모서리 48">
            <a:extLst>
              <a:ext uri="{FF2B5EF4-FFF2-40B4-BE49-F238E27FC236}">
                <a16:creationId xmlns:a16="http://schemas.microsoft.com/office/drawing/2014/main" id="{0DA03782-2637-4AB8-BF49-C7CBDF85A455}"/>
              </a:ext>
            </a:extLst>
          </p:cNvPr>
          <p:cNvSpPr/>
          <p:nvPr userDrawn="1"/>
        </p:nvSpPr>
        <p:spPr>
          <a:xfrm>
            <a:off x="4679156" y="6648445"/>
            <a:ext cx="547690" cy="209555"/>
          </a:xfrm>
          <a:prstGeom prst="round2SameRect">
            <a:avLst>
              <a:gd name="adj1" fmla="val 25758"/>
              <a:gd name="adj2" fmla="val 0"/>
            </a:avLst>
          </a:prstGeom>
          <a:solidFill>
            <a:schemeClr val="bg1">
              <a:lumMod val="8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dirty="0">
              <a:solidFill>
                <a:prstClr val="white"/>
              </a:solidFill>
              <a:latin typeface="Arial" panose="020B0604020202020204" pitchFamily="34" charset="0"/>
            </a:endParaRPr>
          </a:p>
        </p:txBody>
      </p:sp>
      <p:sp>
        <p:nvSpPr>
          <p:cNvPr id="50" name="TextBox 49">
            <a:extLst>
              <a:ext uri="{FF2B5EF4-FFF2-40B4-BE49-F238E27FC236}">
                <a16:creationId xmlns:a16="http://schemas.microsoft.com/office/drawing/2014/main" id="{C1D1DA06-F359-422D-A563-540FFC945B19}"/>
              </a:ext>
            </a:extLst>
          </p:cNvPr>
          <p:cNvSpPr txBox="1"/>
          <p:nvPr userDrawn="1"/>
        </p:nvSpPr>
        <p:spPr>
          <a:xfrm>
            <a:off x="4677926" y="6637242"/>
            <a:ext cx="550152" cy="230832"/>
          </a:xfrm>
          <a:prstGeom prst="rect">
            <a:avLst/>
          </a:prstGeom>
          <a:noFill/>
        </p:spPr>
        <p:txBody>
          <a:bodyPr wrap="none" rtlCol="0" anchor="ctr">
            <a:spAutoFit/>
          </a:bodyPr>
          <a:lstStyle/>
          <a:p>
            <a:pPr algn="ctr" defTabSz="457200" latinLnBrk="0"/>
            <a:fld id="{ADD092FA-9B20-460A-88D2-39805E4AAEF8}" type="slidenum">
              <a:rPr lang="en-US" altLang="ko-KR" sz="900" smtClean="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pPr algn="ctr" defTabSz="457200" latinLnBrk="0"/>
              <a:t>‹#›</a:t>
            </a:fld>
            <a:r>
              <a:rPr lang="en-US" altLang="ko-KR"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rPr>
              <a:t> / 78</a:t>
            </a:r>
            <a:endParaRPr lang="ko-KR" altLang="en-US" sz="900" dirty="0">
              <a:ln>
                <a:solidFill>
                  <a:srgbClr val="4472C4">
                    <a:alpha val="0"/>
                  </a:srgb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52" name="직사각형 51">
            <a:extLst>
              <a:ext uri="{FF2B5EF4-FFF2-40B4-BE49-F238E27FC236}">
                <a16:creationId xmlns:a16="http://schemas.microsoft.com/office/drawing/2014/main" id="{DB62E4C5-D48D-4793-8083-F8324403DF1D}"/>
              </a:ext>
            </a:extLst>
          </p:cNvPr>
          <p:cNvSpPr/>
          <p:nvPr userDrawn="1"/>
        </p:nvSpPr>
        <p:spPr>
          <a:xfrm>
            <a:off x="0" y="0"/>
            <a:ext cx="9906000" cy="864973"/>
          </a:xfrm>
          <a:prstGeom prst="rect">
            <a:avLst/>
          </a:prstGeom>
          <a:solidFill>
            <a:srgbClr val="005C9D">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sz="1800">
              <a:solidFill>
                <a:prstClr val="white"/>
              </a:solidFill>
            </a:endParaRPr>
          </a:p>
        </p:txBody>
      </p:sp>
      <p:cxnSp>
        <p:nvCxnSpPr>
          <p:cNvPr id="53" name="직선 연결선 52">
            <a:extLst>
              <a:ext uri="{FF2B5EF4-FFF2-40B4-BE49-F238E27FC236}">
                <a16:creationId xmlns:a16="http://schemas.microsoft.com/office/drawing/2014/main" id="{955DEB79-0BAC-49A8-81B1-15A20107A848}"/>
              </a:ext>
            </a:extLst>
          </p:cNvPr>
          <p:cNvCxnSpPr>
            <a:cxnSpLocks/>
          </p:cNvCxnSpPr>
          <p:nvPr userDrawn="1"/>
        </p:nvCxnSpPr>
        <p:spPr>
          <a:xfrm>
            <a:off x="492919" y="298682"/>
            <a:ext cx="7535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4" name="Group 5">
            <a:extLst>
              <a:ext uri="{FF2B5EF4-FFF2-40B4-BE49-F238E27FC236}">
                <a16:creationId xmlns:a16="http://schemas.microsoft.com/office/drawing/2014/main" id="{7C295702-3DC9-46D2-94BA-F2196DF78759}"/>
              </a:ext>
            </a:extLst>
          </p:cNvPr>
          <p:cNvGrpSpPr>
            <a:grpSpLocks noChangeAspect="1"/>
          </p:cNvGrpSpPr>
          <p:nvPr userDrawn="1"/>
        </p:nvGrpSpPr>
        <p:grpSpPr bwMode="auto">
          <a:xfrm>
            <a:off x="8156285" y="199217"/>
            <a:ext cx="1373186" cy="219074"/>
            <a:chOff x="4724" y="148"/>
            <a:chExt cx="865" cy="138"/>
          </a:xfrm>
        </p:grpSpPr>
        <p:sp>
          <p:nvSpPr>
            <p:cNvPr id="55" name="Freeform 6">
              <a:extLst>
                <a:ext uri="{FF2B5EF4-FFF2-40B4-BE49-F238E27FC236}">
                  <a16:creationId xmlns:a16="http://schemas.microsoft.com/office/drawing/2014/main" id="{C92E208C-A082-40DE-8649-ABFD41A64295}"/>
                </a:ext>
              </a:extLst>
            </p:cNvPr>
            <p:cNvSpPr>
              <a:spLocks/>
            </p:cNvSpPr>
            <p:nvPr/>
          </p:nvSpPr>
          <p:spPr bwMode="auto">
            <a:xfrm>
              <a:off x="5143" y="168"/>
              <a:ext cx="22" cy="37"/>
            </a:xfrm>
            <a:custGeom>
              <a:avLst/>
              <a:gdLst>
                <a:gd name="T0" fmla="*/ 10 w 21"/>
                <a:gd name="T1" fmla="*/ 34 h 34"/>
                <a:gd name="T2" fmla="*/ 0 w 21"/>
                <a:gd name="T3" fmla="*/ 24 h 34"/>
                <a:gd name="T4" fmla="*/ 7 w 21"/>
                <a:gd name="T5" fmla="*/ 24 h 34"/>
                <a:gd name="T6" fmla="*/ 11 w 21"/>
                <a:gd name="T7" fmla="*/ 29 h 34"/>
                <a:gd name="T8" fmla="*/ 14 w 21"/>
                <a:gd name="T9" fmla="*/ 26 h 34"/>
                <a:gd name="T10" fmla="*/ 0 w 21"/>
                <a:gd name="T11" fmla="*/ 9 h 34"/>
                <a:gd name="T12" fmla="*/ 11 w 21"/>
                <a:gd name="T13" fmla="*/ 0 h 34"/>
                <a:gd name="T14" fmla="*/ 21 w 21"/>
                <a:gd name="T15" fmla="*/ 10 h 34"/>
                <a:gd name="T16" fmla="*/ 14 w 21"/>
                <a:gd name="T17" fmla="*/ 10 h 34"/>
                <a:gd name="T18" fmla="*/ 11 w 21"/>
                <a:gd name="T19" fmla="*/ 5 h 34"/>
                <a:gd name="T20" fmla="*/ 7 w 21"/>
                <a:gd name="T21" fmla="*/ 8 h 34"/>
                <a:gd name="T22" fmla="*/ 21 w 21"/>
                <a:gd name="T23" fmla="*/ 25 h 34"/>
                <a:gd name="T24" fmla="*/ 10 w 21"/>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4">
                  <a:moveTo>
                    <a:pt x="10" y="34"/>
                  </a:moveTo>
                  <a:cubicBezTo>
                    <a:pt x="1" y="34"/>
                    <a:pt x="0" y="29"/>
                    <a:pt x="0" y="24"/>
                  </a:cubicBezTo>
                  <a:cubicBezTo>
                    <a:pt x="7" y="24"/>
                    <a:pt x="7" y="24"/>
                    <a:pt x="7" y="24"/>
                  </a:cubicBezTo>
                  <a:cubicBezTo>
                    <a:pt x="7" y="27"/>
                    <a:pt x="7" y="29"/>
                    <a:pt x="11" y="29"/>
                  </a:cubicBezTo>
                  <a:cubicBezTo>
                    <a:pt x="13" y="29"/>
                    <a:pt x="14" y="28"/>
                    <a:pt x="14" y="26"/>
                  </a:cubicBezTo>
                  <a:cubicBezTo>
                    <a:pt x="14" y="20"/>
                    <a:pt x="0" y="19"/>
                    <a:pt x="0" y="9"/>
                  </a:cubicBezTo>
                  <a:cubicBezTo>
                    <a:pt x="0" y="4"/>
                    <a:pt x="3" y="0"/>
                    <a:pt x="11" y="0"/>
                  </a:cubicBezTo>
                  <a:cubicBezTo>
                    <a:pt x="18" y="0"/>
                    <a:pt x="21" y="3"/>
                    <a:pt x="21" y="10"/>
                  </a:cubicBezTo>
                  <a:cubicBezTo>
                    <a:pt x="14" y="10"/>
                    <a:pt x="14" y="10"/>
                    <a:pt x="14" y="10"/>
                  </a:cubicBezTo>
                  <a:cubicBezTo>
                    <a:pt x="14" y="7"/>
                    <a:pt x="14" y="5"/>
                    <a:pt x="11" y="5"/>
                  </a:cubicBezTo>
                  <a:cubicBezTo>
                    <a:pt x="9" y="5"/>
                    <a:pt x="7" y="6"/>
                    <a:pt x="7" y="8"/>
                  </a:cubicBezTo>
                  <a:cubicBezTo>
                    <a:pt x="7" y="15"/>
                    <a:pt x="21" y="14"/>
                    <a:pt x="21" y="25"/>
                  </a:cubicBezTo>
                  <a:cubicBezTo>
                    <a:pt x="21"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6" name="Freeform 7">
              <a:extLst>
                <a:ext uri="{FF2B5EF4-FFF2-40B4-BE49-F238E27FC236}">
                  <a16:creationId xmlns:a16="http://schemas.microsoft.com/office/drawing/2014/main" id="{0AFAC45D-95B2-417F-A726-00462493B6A5}"/>
                </a:ext>
              </a:extLst>
            </p:cNvPr>
            <p:cNvSpPr>
              <a:spLocks noEditPoints="1"/>
            </p:cNvSpPr>
            <p:nvPr/>
          </p:nvSpPr>
          <p:spPr bwMode="auto">
            <a:xfrm>
              <a:off x="5169" y="169"/>
              <a:ext cx="28" cy="36"/>
            </a:xfrm>
            <a:custGeom>
              <a:avLst/>
              <a:gdLst>
                <a:gd name="T0" fmla="*/ 0 w 28"/>
                <a:gd name="T1" fmla="*/ 36 h 36"/>
                <a:gd name="T2" fmla="*/ 9 w 28"/>
                <a:gd name="T3" fmla="*/ 0 h 36"/>
                <a:gd name="T4" fmla="*/ 19 w 28"/>
                <a:gd name="T5" fmla="*/ 0 h 36"/>
                <a:gd name="T6" fmla="*/ 28 w 28"/>
                <a:gd name="T7" fmla="*/ 36 h 36"/>
                <a:gd name="T8" fmla="*/ 21 w 28"/>
                <a:gd name="T9" fmla="*/ 36 h 36"/>
                <a:gd name="T10" fmla="*/ 19 w 28"/>
                <a:gd name="T11" fmla="*/ 27 h 36"/>
                <a:gd name="T12" fmla="*/ 9 w 28"/>
                <a:gd name="T13" fmla="*/ 27 h 36"/>
                <a:gd name="T14" fmla="*/ 7 w 28"/>
                <a:gd name="T15" fmla="*/ 36 h 36"/>
                <a:gd name="T16" fmla="*/ 0 w 28"/>
                <a:gd name="T17" fmla="*/ 36 h 36"/>
                <a:gd name="T18" fmla="*/ 13 w 28"/>
                <a:gd name="T19" fmla="*/ 7 h 36"/>
                <a:gd name="T20" fmla="*/ 13 w 28"/>
                <a:gd name="T21" fmla="*/ 7 h 36"/>
                <a:gd name="T22" fmla="*/ 10 w 28"/>
                <a:gd name="T23" fmla="*/ 22 h 36"/>
                <a:gd name="T24" fmla="*/ 18 w 28"/>
                <a:gd name="T25" fmla="*/ 22 h 36"/>
                <a:gd name="T26" fmla="*/ 13 w 28"/>
                <a:gd name="T27"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0" y="36"/>
                  </a:moveTo>
                  <a:lnTo>
                    <a:pt x="9" y="0"/>
                  </a:lnTo>
                  <a:lnTo>
                    <a:pt x="19" y="0"/>
                  </a:lnTo>
                  <a:lnTo>
                    <a:pt x="28" y="36"/>
                  </a:lnTo>
                  <a:lnTo>
                    <a:pt x="21" y="36"/>
                  </a:lnTo>
                  <a:lnTo>
                    <a:pt x="19" y="27"/>
                  </a:lnTo>
                  <a:lnTo>
                    <a:pt x="9" y="27"/>
                  </a:lnTo>
                  <a:lnTo>
                    <a:pt x="7" y="36"/>
                  </a:lnTo>
                  <a:lnTo>
                    <a:pt x="0" y="36"/>
                  </a:lnTo>
                  <a:close/>
                  <a:moveTo>
                    <a:pt x="13" y="7"/>
                  </a:moveTo>
                  <a:lnTo>
                    <a:pt x="13" y="7"/>
                  </a:lnTo>
                  <a:lnTo>
                    <a:pt x="10" y="22"/>
                  </a:lnTo>
                  <a:lnTo>
                    <a:pt x="18" y="22"/>
                  </a:lnTo>
                  <a:lnTo>
                    <a:pt x="13" y="7"/>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7" name="Freeform 8">
              <a:extLst>
                <a:ext uri="{FF2B5EF4-FFF2-40B4-BE49-F238E27FC236}">
                  <a16:creationId xmlns:a16="http://schemas.microsoft.com/office/drawing/2014/main" id="{A1A95A04-63B1-4E0C-AC01-6DA2A43784B2}"/>
                </a:ext>
              </a:extLst>
            </p:cNvPr>
            <p:cNvSpPr>
              <a:spLocks/>
            </p:cNvSpPr>
            <p:nvPr/>
          </p:nvSpPr>
          <p:spPr bwMode="auto">
            <a:xfrm>
              <a:off x="5201" y="169"/>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8 h 36"/>
                <a:gd name="T20" fmla="*/ 27 w 35"/>
                <a:gd name="T21" fmla="*/ 8 h 36"/>
                <a:gd name="T22" fmla="*/ 21 w 35"/>
                <a:gd name="T23" fmla="*/ 36 h 36"/>
                <a:gd name="T24" fmla="*/ 13 w 35"/>
                <a:gd name="T25" fmla="*/ 36 h 36"/>
                <a:gd name="T26" fmla="*/ 7 w 35"/>
                <a:gd name="T27" fmla="*/ 8 h 36"/>
                <a:gd name="T28" fmla="*/ 7 w 35"/>
                <a:gd name="T29" fmla="*/ 8 h 36"/>
                <a:gd name="T30" fmla="*/ 7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8"/>
                  </a:lnTo>
                  <a:lnTo>
                    <a:pt x="27" y="8"/>
                  </a:lnTo>
                  <a:lnTo>
                    <a:pt x="21" y="36"/>
                  </a:lnTo>
                  <a:lnTo>
                    <a:pt x="13" y="36"/>
                  </a:lnTo>
                  <a:lnTo>
                    <a:pt x="7" y="8"/>
                  </a:lnTo>
                  <a:lnTo>
                    <a:pt x="7" y="8"/>
                  </a:lnTo>
                  <a:lnTo>
                    <a:pt x="7"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8" name="Freeform 9">
              <a:extLst>
                <a:ext uri="{FF2B5EF4-FFF2-40B4-BE49-F238E27FC236}">
                  <a16:creationId xmlns:a16="http://schemas.microsoft.com/office/drawing/2014/main" id="{A7CE012C-3F10-49FE-A45D-843D1ABC4247}"/>
                </a:ext>
              </a:extLst>
            </p:cNvPr>
            <p:cNvSpPr>
              <a:spLocks/>
            </p:cNvSpPr>
            <p:nvPr/>
          </p:nvSpPr>
          <p:spPr bwMode="auto">
            <a:xfrm>
              <a:off x="5241" y="168"/>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4 w 22"/>
                <a:gd name="T17" fmla="*/ 10 h 34"/>
                <a:gd name="T18" fmla="*/ 11 w 22"/>
                <a:gd name="T19" fmla="*/ 5 h 34"/>
                <a:gd name="T20" fmla="*/ 8 w 22"/>
                <a:gd name="T21" fmla="*/ 8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3" y="29"/>
                    <a:pt x="15" y="28"/>
                    <a:pt x="15" y="26"/>
                  </a:cubicBezTo>
                  <a:cubicBezTo>
                    <a:pt x="15" y="20"/>
                    <a:pt x="1" y="19"/>
                    <a:pt x="1" y="9"/>
                  </a:cubicBezTo>
                  <a:cubicBezTo>
                    <a:pt x="1" y="4"/>
                    <a:pt x="3" y="0"/>
                    <a:pt x="12" y="0"/>
                  </a:cubicBezTo>
                  <a:cubicBezTo>
                    <a:pt x="18" y="0"/>
                    <a:pt x="22" y="3"/>
                    <a:pt x="21" y="10"/>
                  </a:cubicBezTo>
                  <a:cubicBezTo>
                    <a:pt x="14" y="10"/>
                    <a:pt x="14" y="10"/>
                    <a:pt x="14" y="10"/>
                  </a:cubicBezTo>
                  <a:cubicBezTo>
                    <a:pt x="14" y="7"/>
                    <a:pt x="14" y="5"/>
                    <a:pt x="11" y="5"/>
                  </a:cubicBezTo>
                  <a:cubicBezTo>
                    <a:pt x="9" y="5"/>
                    <a:pt x="8" y="6"/>
                    <a:pt x="8" y="8"/>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59" name="Freeform 10">
              <a:extLst>
                <a:ext uri="{FF2B5EF4-FFF2-40B4-BE49-F238E27FC236}">
                  <a16:creationId xmlns:a16="http://schemas.microsoft.com/office/drawing/2014/main" id="{2879D2A3-C91F-4775-93E1-84D8B9CCF33E}"/>
                </a:ext>
              </a:extLst>
            </p:cNvPr>
            <p:cNvSpPr>
              <a:spLocks/>
            </p:cNvSpPr>
            <p:nvPr/>
          </p:nvSpPr>
          <p:spPr bwMode="auto">
            <a:xfrm>
              <a:off x="5270" y="169"/>
              <a:ext cx="23" cy="36"/>
            </a:xfrm>
            <a:custGeom>
              <a:avLst/>
              <a:gdLst>
                <a:gd name="T0" fmla="*/ 22 w 22"/>
                <a:gd name="T1" fmla="*/ 0 h 33"/>
                <a:gd name="T2" fmla="*/ 22 w 22"/>
                <a:gd name="T3" fmla="*/ 23 h 33"/>
                <a:gd name="T4" fmla="*/ 11 w 22"/>
                <a:gd name="T5" fmla="*/ 33 h 33"/>
                <a:gd name="T6" fmla="*/ 0 w 22"/>
                <a:gd name="T7" fmla="*/ 23 h 33"/>
                <a:gd name="T8" fmla="*/ 0 w 22"/>
                <a:gd name="T9" fmla="*/ 0 h 33"/>
                <a:gd name="T10" fmla="*/ 6 w 22"/>
                <a:gd name="T11" fmla="*/ 0 h 33"/>
                <a:gd name="T12" fmla="*/ 6 w 22"/>
                <a:gd name="T13" fmla="*/ 23 h 33"/>
                <a:gd name="T14" fmla="*/ 11 w 22"/>
                <a:gd name="T15" fmla="*/ 28 h 33"/>
                <a:gd name="T16" fmla="*/ 15 w 22"/>
                <a:gd name="T17" fmla="*/ 23 h 33"/>
                <a:gd name="T18" fmla="*/ 15 w 22"/>
                <a:gd name="T19" fmla="*/ 0 h 33"/>
                <a:gd name="T20" fmla="*/ 22 w 2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3">
                  <a:moveTo>
                    <a:pt x="22" y="0"/>
                  </a:moveTo>
                  <a:cubicBezTo>
                    <a:pt x="22" y="23"/>
                    <a:pt x="22" y="23"/>
                    <a:pt x="22" y="23"/>
                  </a:cubicBezTo>
                  <a:cubicBezTo>
                    <a:pt x="22" y="28"/>
                    <a:pt x="19" y="33"/>
                    <a:pt x="11" y="33"/>
                  </a:cubicBezTo>
                  <a:cubicBezTo>
                    <a:pt x="3" y="33"/>
                    <a:pt x="0" y="29"/>
                    <a:pt x="0" y="23"/>
                  </a:cubicBezTo>
                  <a:cubicBezTo>
                    <a:pt x="0" y="0"/>
                    <a:pt x="0" y="0"/>
                    <a:pt x="0" y="0"/>
                  </a:cubicBezTo>
                  <a:cubicBezTo>
                    <a:pt x="6" y="0"/>
                    <a:pt x="6" y="0"/>
                    <a:pt x="6" y="0"/>
                  </a:cubicBezTo>
                  <a:cubicBezTo>
                    <a:pt x="6" y="23"/>
                    <a:pt x="6" y="23"/>
                    <a:pt x="6" y="23"/>
                  </a:cubicBezTo>
                  <a:cubicBezTo>
                    <a:pt x="6" y="27"/>
                    <a:pt x="8" y="28"/>
                    <a:pt x="11" y="28"/>
                  </a:cubicBezTo>
                  <a:cubicBezTo>
                    <a:pt x="14" y="28"/>
                    <a:pt x="15" y="26"/>
                    <a:pt x="15" y="23"/>
                  </a:cubicBezTo>
                  <a:cubicBezTo>
                    <a:pt x="15" y="0"/>
                    <a:pt x="15" y="0"/>
                    <a:pt x="15" y="0"/>
                  </a:cubicBezTo>
                  <a:lnTo>
                    <a:pt x="22"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0" name="Freeform 11">
              <a:extLst>
                <a:ext uri="{FF2B5EF4-FFF2-40B4-BE49-F238E27FC236}">
                  <a16:creationId xmlns:a16="http://schemas.microsoft.com/office/drawing/2014/main" id="{F6F0FB9C-8B5A-4A50-B846-EE773AC1A591}"/>
                </a:ext>
              </a:extLst>
            </p:cNvPr>
            <p:cNvSpPr>
              <a:spLocks/>
            </p:cNvSpPr>
            <p:nvPr/>
          </p:nvSpPr>
          <p:spPr bwMode="auto">
            <a:xfrm>
              <a:off x="5300" y="169"/>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7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7"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1" name="Freeform 12">
              <a:extLst>
                <a:ext uri="{FF2B5EF4-FFF2-40B4-BE49-F238E27FC236}">
                  <a16:creationId xmlns:a16="http://schemas.microsoft.com/office/drawing/2014/main" id="{822E2273-EE9E-469C-AC94-570B6E9CBB70}"/>
                </a:ext>
              </a:extLst>
            </p:cNvPr>
            <p:cNvSpPr>
              <a:spLocks/>
            </p:cNvSpPr>
            <p:nvPr/>
          </p:nvSpPr>
          <p:spPr bwMode="auto">
            <a:xfrm>
              <a:off x="5332" y="168"/>
              <a:ext cx="24" cy="37"/>
            </a:xfrm>
            <a:custGeom>
              <a:avLst/>
              <a:gdLst>
                <a:gd name="T0" fmla="*/ 16 w 23"/>
                <a:gd name="T1" fmla="*/ 11 h 34"/>
                <a:gd name="T2" fmla="*/ 12 w 23"/>
                <a:gd name="T3" fmla="*/ 5 h 34"/>
                <a:gd name="T4" fmla="*/ 7 w 23"/>
                <a:gd name="T5" fmla="*/ 17 h 34"/>
                <a:gd name="T6" fmla="*/ 12 w 23"/>
                <a:gd name="T7" fmla="*/ 30 h 34"/>
                <a:gd name="T8" fmla="*/ 16 w 23"/>
                <a:gd name="T9" fmla="*/ 29 h 34"/>
                <a:gd name="T10" fmla="*/ 16 w 23"/>
                <a:gd name="T11" fmla="*/ 22 h 34"/>
                <a:gd name="T12" fmla="*/ 12 w 23"/>
                <a:gd name="T13" fmla="*/ 22 h 34"/>
                <a:gd name="T14" fmla="*/ 12 w 23"/>
                <a:gd name="T15" fmla="*/ 16 h 34"/>
                <a:gd name="T16" fmla="*/ 23 w 23"/>
                <a:gd name="T17" fmla="*/ 16 h 34"/>
                <a:gd name="T18" fmla="*/ 23 w 23"/>
                <a:gd name="T19" fmla="*/ 33 h 34"/>
                <a:gd name="T20" fmla="*/ 13 w 23"/>
                <a:gd name="T21" fmla="*/ 34 h 34"/>
                <a:gd name="T22" fmla="*/ 0 w 23"/>
                <a:gd name="T23" fmla="*/ 17 h 34"/>
                <a:gd name="T24" fmla="*/ 12 w 23"/>
                <a:gd name="T25" fmla="*/ 0 h 34"/>
                <a:gd name="T26" fmla="*/ 23 w 23"/>
                <a:gd name="T27" fmla="*/ 11 h 34"/>
                <a:gd name="T28" fmla="*/ 16 w 23"/>
                <a:gd name="T2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16" y="11"/>
                  </a:moveTo>
                  <a:cubicBezTo>
                    <a:pt x="16" y="8"/>
                    <a:pt x="15" y="5"/>
                    <a:pt x="12" y="5"/>
                  </a:cubicBezTo>
                  <a:cubicBezTo>
                    <a:pt x="7" y="5"/>
                    <a:pt x="7" y="11"/>
                    <a:pt x="7" y="17"/>
                  </a:cubicBezTo>
                  <a:cubicBezTo>
                    <a:pt x="7" y="28"/>
                    <a:pt x="8" y="30"/>
                    <a:pt x="12" y="30"/>
                  </a:cubicBezTo>
                  <a:cubicBezTo>
                    <a:pt x="14" y="30"/>
                    <a:pt x="15" y="29"/>
                    <a:pt x="16" y="29"/>
                  </a:cubicBezTo>
                  <a:cubicBezTo>
                    <a:pt x="16" y="22"/>
                    <a:pt x="16" y="22"/>
                    <a:pt x="16" y="22"/>
                  </a:cubicBezTo>
                  <a:cubicBezTo>
                    <a:pt x="12" y="22"/>
                    <a:pt x="12" y="22"/>
                    <a:pt x="12" y="22"/>
                  </a:cubicBezTo>
                  <a:cubicBezTo>
                    <a:pt x="12" y="16"/>
                    <a:pt x="12" y="16"/>
                    <a:pt x="12" y="16"/>
                  </a:cubicBezTo>
                  <a:cubicBezTo>
                    <a:pt x="23" y="16"/>
                    <a:pt x="23" y="16"/>
                    <a:pt x="23" y="16"/>
                  </a:cubicBezTo>
                  <a:cubicBezTo>
                    <a:pt x="23" y="33"/>
                    <a:pt x="23" y="33"/>
                    <a:pt x="23" y="33"/>
                  </a:cubicBezTo>
                  <a:cubicBezTo>
                    <a:pt x="21" y="34"/>
                    <a:pt x="16" y="34"/>
                    <a:pt x="13" y="34"/>
                  </a:cubicBezTo>
                  <a:cubicBezTo>
                    <a:pt x="2" y="34"/>
                    <a:pt x="0" y="30"/>
                    <a:pt x="0" y="17"/>
                  </a:cubicBezTo>
                  <a:cubicBezTo>
                    <a:pt x="0" y="8"/>
                    <a:pt x="1" y="0"/>
                    <a:pt x="12" y="0"/>
                  </a:cubicBezTo>
                  <a:cubicBezTo>
                    <a:pt x="19" y="0"/>
                    <a:pt x="23" y="4"/>
                    <a:pt x="23" y="11"/>
                  </a:cubicBezTo>
                  <a:lnTo>
                    <a:pt x="16" y="11"/>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2" name="Freeform 13">
              <a:extLst>
                <a:ext uri="{FF2B5EF4-FFF2-40B4-BE49-F238E27FC236}">
                  <a16:creationId xmlns:a16="http://schemas.microsoft.com/office/drawing/2014/main" id="{66964BA0-311E-4892-92BE-CEE0AA9D25FB}"/>
                </a:ext>
              </a:extLst>
            </p:cNvPr>
            <p:cNvSpPr>
              <a:spLocks/>
            </p:cNvSpPr>
            <p:nvPr/>
          </p:nvSpPr>
          <p:spPr bwMode="auto">
            <a:xfrm>
              <a:off x="5144" y="225"/>
              <a:ext cx="19" cy="36"/>
            </a:xfrm>
            <a:custGeom>
              <a:avLst/>
              <a:gdLst>
                <a:gd name="T0" fmla="*/ 0 w 19"/>
                <a:gd name="T1" fmla="*/ 36 h 36"/>
                <a:gd name="T2" fmla="*/ 0 w 19"/>
                <a:gd name="T3" fmla="*/ 0 h 36"/>
                <a:gd name="T4" fmla="*/ 19 w 19"/>
                <a:gd name="T5" fmla="*/ 0 h 36"/>
                <a:gd name="T6" fmla="*/ 19 w 19"/>
                <a:gd name="T7" fmla="*/ 5 h 36"/>
                <a:gd name="T8" fmla="*/ 8 w 19"/>
                <a:gd name="T9" fmla="*/ 5 h 36"/>
                <a:gd name="T10" fmla="*/ 8 w 19"/>
                <a:gd name="T11" fmla="*/ 14 h 36"/>
                <a:gd name="T12" fmla="*/ 18 w 19"/>
                <a:gd name="T13" fmla="*/ 14 h 36"/>
                <a:gd name="T14" fmla="*/ 18 w 19"/>
                <a:gd name="T15" fmla="*/ 19 h 36"/>
                <a:gd name="T16" fmla="*/ 8 w 19"/>
                <a:gd name="T17" fmla="*/ 19 h 36"/>
                <a:gd name="T18" fmla="*/ 8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8" y="5"/>
                  </a:lnTo>
                  <a:lnTo>
                    <a:pt x="8" y="14"/>
                  </a:lnTo>
                  <a:lnTo>
                    <a:pt x="18" y="14"/>
                  </a:lnTo>
                  <a:lnTo>
                    <a:pt x="18" y="19"/>
                  </a:lnTo>
                  <a:lnTo>
                    <a:pt x="8" y="19"/>
                  </a:lnTo>
                  <a:lnTo>
                    <a:pt x="8"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3" name="Freeform 14">
              <a:extLst>
                <a:ext uri="{FF2B5EF4-FFF2-40B4-BE49-F238E27FC236}">
                  <a16:creationId xmlns:a16="http://schemas.microsoft.com/office/drawing/2014/main" id="{8DE46726-F098-4B3D-B943-3C61C284AB95}"/>
                </a:ext>
              </a:extLst>
            </p:cNvPr>
            <p:cNvSpPr>
              <a:spLocks/>
            </p:cNvSpPr>
            <p:nvPr/>
          </p:nvSpPr>
          <p:spPr bwMode="auto">
            <a:xfrm>
              <a:off x="5169" y="225"/>
              <a:ext cx="18" cy="36"/>
            </a:xfrm>
            <a:custGeom>
              <a:avLst/>
              <a:gdLst>
                <a:gd name="T0" fmla="*/ 0 w 18"/>
                <a:gd name="T1" fmla="*/ 36 h 36"/>
                <a:gd name="T2" fmla="*/ 0 w 18"/>
                <a:gd name="T3" fmla="*/ 0 h 36"/>
                <a:gd name="T4" fmla="*/ 7 w 18"/>
                <a:gd name="T5" fmla="*/ 0 h 36"/>
                <a:gd name="T6" fmla="*/ 7 w 18"/>
                <a:gd name="T7" fmla="*/ 29 h 36"/>
                <a:gd name="T8" fmla="*/ 18 w 18"/>
                <a:gd name="T9" fmla="*/ 29 h 36"/>
                <a:gd name="T10" fmla="*/ 18 w 18"/>
                <a:gd name="T11" fmla="*/ 36 h 36"/>
                <a:gd name="T12" fmla="*/ 0 w 1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8" h="36">
                  <a:moveTo>
                    <a:pt x="0" y="36"/>
                  </a:moveTo>
                  <a:lnTo>
                    <a:pt x="0" y="0"/>
                  </a:lnTo>
                  <a:lnTo>
                    <a:pt x="7" y="0"/>
                  </a:lnTo>
                  <a:lnTo>
                    <a:pt x="7" y="29"/>
                  </a:lnTo>
                  <a:lnTo>
                    <a:pt x="18" y="29"/>
                  </a:lnTo>
                  <a:lnTo>
                    <a:pt x="1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4" name="Freeform 15">
              <a:extLst>
                <a:ext uri="{FF2B5EF4-FFF2-40B4-BE49-F238E27FC236}">
                  <a16:creationId xmlns:a16="http://schemas.microsoft.com/office/drawing/2014/main" id="{91587E5F-AFC0-4EA0-A32E-EEEB4A964DC5}"/>
                </a:ext>
              </a:extLst>
            </p:cNvPr>
            <p:cNvSpPr>
              <a:spLocks/>
            </p:cNvSpPr>
            <p:nvPr/>
          </p:nvSpPr>
          <p:spPr bwMode="auto">
            <a:xfrm>
              <a:off x="5190" y="225"/>
              <a:ext cx="20" cy="36"/>
            </a:xfrm>
            <a:custGeom>
              <a:avLst/>
              <a:gdLst>
                <a:gd name="T0" fmla="*/ 0 w 20"/>
                <a:gd name="T1" fmla="*/ 36 h 36"/>
                <a:gd name="T2" fmla="*/ 0 w 20"/>
                <a:gd name="T3" fmla="*/ 0 h 36"/>
                <a:gd name="T4" fmla="*/ 19 w 20"/>
                <a:gd name="T5" fmla="*/ 0 h 36"/>
                <a:gd name="T6" fmla="*/ 19 w 20"/>
                <a:gd name="T7" fmla="*/ 5 h 36"/>
                <a:gd name="T8" fmla="*/ 7 w 20"/>
                <a:gd name="T9" fmla="*/ 5 h 36"/>
                <a:gd name="T10" fmla="*/ 7 w 20"/>
                <a:gd name="T11" fmla="*/ 14 h 36"/>
                <a:gd name="T12" fmla="*/ 19 w 20"/>
                <a:gd name="T13" fmla="*/ 14 h 36"/>
                <a:gd name="T14" fmla="*/ 19 w 20"/>
                <a:gd name="T15" fmla="*/ 19 h 36"/>
                <a:gd name="T16" fmla="*/ 7 w 20"/>
                <a:gd name="T17" fmla="*/ 19 h 36"/>
                <a:gd name="T18" fmla="*/ 7 w 20"/>
                <a:gd name="T19" fmla="*/ 30 h 36"/>
                <a:gd name="T20" fmla="*/ 20 w 20"/>
                <a:gd name="T21" fmla="*/ 30 h 36"/>
                <a:gd name="T22" fmla="*/ 20 w 20"/>
                <a:gd name="T23" fmla="*/ 36 h 36"/>
                <a:gd name="T24" fmla="*/ 0 w 20"/>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6">
                  <a:moveTo>
                    <a:pt x="0" y="36"/>
                  </a:moveTo>
                  <a:lnTo>
                    <a:pt x="0" y="0"/>
                  </a:lnTo>
                  <a:lnTo>
                    <a:pt x="19" y="0"/>
                  </a:lnTo>
                  <a:lnTo>
                    <a:pt x="19" y="5"/>
                  </a:lnTo>
                  <a:lnTo>
                    <a:pt x="7" y="5"/>
                  </a:lnTo>
                  <a:lnTo>
                    <a:pt x="7" y="14"/>
                  </a:lnTo>
                  <a:lnTo>
                    <a:pt x="19" y="14"/>
                  </a:lnTo>
                  <a:lnTo>
                    <a:pt x="19" y="19"/>
                  </a:lnTo>
                  <a:lnTo>
                    <a:pt x="7" y="19"/>
                  </a:lnTo>
                  <a:lnTo>
                    <a:pt x="7" y="30"/>
                  </a:lnTo>
                  <a:lnTo>
                    <a:pt x="20" y="30"/>
                  </a:lnTo>
                  <a:lnTo>
                    <a:pt x="20"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5" name="Freeform 16">
              <a:extLst>
                <a:ext uri="{FF2B5EF4-FFF2-40B4-BE49-F238E27FC236}">
                  <a16:creationId xmlns:a16="http://schemas.microsoft.com/office/drawing/2014/main" id="{1B5CE5CB-1D28-47DD-9073-49499F9C743A}"/>
                </a:ext>
              </a:extLst>
            </p:cNvPr>
            <p:cNvSpPr>
              <a:spLocks/>
            </p:cNvSpPr>
            <p:nvPr/>
          </p:nvSpPr>
          <p:spPr bwMode="auto">
            <a:xfrm>
              <a:off x="5214"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6" name="Freeform 17">
              <a:extLst>
                <a:ext uri="{FF2B5EF4-FFF2-40B4-BE49-F238E27FC236}">
                  <a16:creationId xmlns:a16="http://schemas.microsoft.com/office/drawing/2014/main" id="{EED78641-D661-4F62-BAC4-4DE8A54F15A9}"/>
                </a:ext>
              </a:extLst>
            </p:cNvPr>
            <p:cNvSpPr>
              <a:spLocks/>
            </p:cNvSpPr>
            <p:nvPr/>
          </p:nvSpPr>
          <p:spPr bwMode="auto">
            <a:xfrm>
              <a:off x="5239" y="225"/>
              <a:ext cx="24" cy="36"/>
            </a:xfrm>
            <a:custGeom>
              <a:avLst/>
              <a:gdLst>
                <a:gd name="T0" fmla="*/ 24 w 24"/>
                <a:gd name="T1" fmla="*/ 0 h 36"/>
                <a:gd name="T2" fmla="*/ 24 w 24"/>
                <a:gd name="T3" fmla="*/ 5 h 36"/>
                <a:gd name="T4" fmla="*/ 16 w 24"/>
                <a:gd name="T5" fmla="*/ 5 h 36"/>
                <a:gd name="T6" fmla="*/ 16 w 24"/>
                <a:gd name="T7" fmla="*/ 36 h 36"/>
                <a:gd name="T8" fmla="*/ 8 w 24"/>
                <a:gd name="T9" fmla="*/ 36 h 36"/>
                <a:gd name="T10" fmla="*/ 8 w 24"/>
                <a:gd name="T11" fmla="*/ 5 h 36"/>
                <a:gd name="T12" fmla="*/ 0 w 24"/>
                <a:gd name="T13" fmla="*/ 5 h 36"/>
                <a:gd name="T14" fmla="*/ 0 w 24"/>
                <a:gd name="T15" fmla="*/ 0 h 36"/>
                <a:gd name="T16" fmla="*/ 2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0"/>
                  </a:moveTo>
                  <a:lnTo>
                    <a:pt x="24" y="5"/>
                  </a:lnTo>
                  <a:lnTo>
                    <a:pt x="16" y="5"/>
                  </a:lnTo>
                  <a:lnTo>
                    <a:pt x="16" y="36"/>
                  </a:lnTo>
                  <a:lnTo>
                    <a:pt x="8" y="36"/>
                  </a:lnTo>
                  <a:lnTo>
                    <a:pt x="8" y="5"/>
                  </a:lnTo>
                  <a:lnTo>
                    <a:pt x="0" y="5"/>
                  </a:lnTo>
                  <a:lnTo>
                    <a:pt x="0" y="0"/>
                  </a:lnTo>
                  <a:lnTo>
                    <a:pt x="24" y="0"/>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7" name="Freeform 18">
              <a:extLst>
                <a:ext uri="{FF2B5EF4-FFF2-40B4-BE49-F238E27FC236}">
                  <a16:creationId xmlns:a16="http://schemas.microsoft.com/office/drawing/2014/main" id="{5DCA154B-84E7-40C8-8A84-426240839B63}"/>
                </a:ext>
              </a:extLst>
            </p:cNvPr>
            <p:cNvSpPr>
              <a:spLocks noEditPoints="1"/>
            </p:cNvSpPr>
            <p:nvPr/>
          </p:nvSpPr>
          <p:spPr bwMode="auto">
            <a:xfrm>
              <a:off x="5267" y="225"/>
              <a:ext cx="22" cy="36"/>
            </a:xfrm>
            <a:custGeom>
              <a:avLst/>
              <a:gdLst>
                <a:gd name="T0" fmla="*/ 7 w 21"/>
                <a:gd name="T1" fmla="*/ 33 h 33"/>
                <a:gd name="T2" fmla="*/ 0 w 21"/>
                <a:gd name="T3" fmla="*/ 33 h 33"/>
                <a:gd name="T4" fmla="*/ 0 w 21"/>
                <a:gd name="T5" fmla="*/ 0 h 33"/>
                <a:gd name="T6" fmla="*/ 13 w 21"/>
                <a:gd name="T7" fmla="*/ 0 h 33"/>
                <a:gd name="T8" fmla="*/ 21 w 21"/>
                <a:gd name="T9" fmla="*/ 8 h 33"/>
                <a:gd name="T10" fmla="*/ 14 w 21"/>
                <a:gd name="T11" fmla="*/ 16 h 33"/>
                <a:gd name="T12" fmla="*/ 14 w 21"/>
                <a:gd name="T13" fmla="*/ 17 h 33"/>
                <a:gd name="T14" fmla="*/ 20 w 21"/>
                <a:gd name="T15" fmla="*/ 23 h 33"/>
                <a:gd name="T16" fmla="*/ 21 w 21"/>
                <a:gd name="T17" fmla="*/ 33 h 33"/>
                <a:gd name="T18" fmla="*/ 14 w 21"/>
                <a:gd name="T19" fmla="*/ 33 h 33"/>
                <a:gd name="T20" fmla="*/ 14 w 21"/>
                <a:gd name="T21" fmla="*/ 26 h 33"/>
                <a:gd name="T22" fmla="*/ 9 w 21"/>
                <a:gd name="T23" fmla="*/ 19 h 33"/>
                <a:gd name="T24" fmla="*/ 7 w 21"/>
                <a:gd name="T25" fmla="*/ 19 h 33"/>
                <a:gd name="T26" fmla="*/ 7 w 21"/>
                <a:gd name="T27" fmla="*/ 33 h 33"/>
                <a:gd name="T28" fmla="*/ 7 w 21"/>
                <a:gd name="T29" fmla="*/ 14 h 33"/>
                <a:gd name="T30" fmla="*/ 10 w 21"/>
                <a:gd name="T31" fmla="*/ 14 h 33"/>
                <a:gd name="T32" fmla="*/ 14 w 21"/>
                <a:gd name="T33" fmla="*/ 9 h 33"/>
                <a:gd name="T34" fmla="*/ 10 w 21"/>
                <a:gd name="T35" fmla="*/ 5 h 33"/>
                <a:gd name="T36" fmla="*/ 7 w 21"/>
                <a:gd name="T37" fmla="*/ 5 h 33"/>
                <a:gd name="T38" fmla="*/ 7 w 21"/>
                <a:gd name="T3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3">
                  <a:moveTo>
                    <a:pt x="7" y="33"/>
                  </a:moveTo>
                  <a:cubicBezTo>
                    <a:pt x="0" y="33"/>
                    <a:pt x="0" y="33"/>
                    <a:pt x="0" y="33"/>
                  </a:cubicBezTo>
                  <a:cubicBezTo>
                    <a:pt x="0" y="0"/>
                    <a:pt x="0" y="0"/>
                    <a:pt x="0" y="0"/>
                  </a:cubicBezTo>
                  <a:cubicBezTo>
                    <a:pt x="13" y="0"/>
                    <a:pt x="13" y="0"/>
                    <a:pt x="13" y="0"/>
                  </a:cubicBezTo>
                  <a:cubicBezTo>
                    <a:pt x="18" y="0"/>
                    <a:pt x="21" y="3"/>
                    <a:pt x="21" y="8"/>
                  </a:cubicBezTo>
                  <a:cubicBezTo>
                    <a:pt x="21" y="13"/>
                    <a:pt x="19" y="16"/>
                    <a:pt x="14" y="16"/>
                  </a:cubicBezTo>
                  <a:cubicBezTo>
                    <a:pt x="14" y="17"/>
                    <a:pt x="14" y="17"/>
                    <a:pt x="14" y="17"/>
                  </a:cubicBezTo>
                  <a:cubicBezTo>
                    <a:pt x="16" y="17"/>
                    <a:pt x="20" y="17"/>
                    <a:pt x="20" y="23"/>
                  </a:cubicBezTo>
                  <a:cubicBezTo>
                    <a:pt x="20" y="25"/>
                    <a:pt x="21" y="31"/>
                    <a:pt x="21" y="33"/>
                  </a:cubicBezTo>
                  <a:cubicBezTo>
                    <a:pt x="14" y="33"/>
                    <a:pt x="14" y="33"/>
                    <a:pt x="14" y="33"/>
                  </a:cubicBezTo>
                  <a:cubicBezTo>
                    <a:pt x="14" y="31"/>
                    <a:pt x="14" y="29"/>
                    <a:pt x="14" y="26"/>
                  </a:cubicBezTo>
                  <a:cubicBezTo>
                    <a:pt x="14" y="22"/>
                    <a:pt x="14" y="19"/>
                    <a:pt x="9" y="19"/>
                  </a:cubicBezTo>
                  <a:cubicBezTo>
                    <a:pt x="7" y="19"/>
                    <a:pt x="7" y="19"/>
                    <a:pt x="7" y="19"/>
                  </a:cubicBezTo>
                  <a:lnTo>
                    <a:pt x="7" y="33"/>
                  </a:lnTo>
                  <a:close/>
                  <a:moveTo>
                    <a:pt x="7" y="14"/>
                  </a:moveTo>
                  <a:cubicBezTo>
                    <a:pt x="10" y="14"/>
                    <a:pt x="10" y="14"/>
                    <a:pt x="10" y="14"/>
                  </a:cubicBezTo>
                  <a:cubicBezTo>
                    <a:pt x="13" y="14"/>
                    <a:pt x="14" y="11"/>
                    <a:pt x="14" y="9"/>
                  </a:cubicBezTo>
                  <a:cubicBezTo>
                    <a:pt x="14" y="6"/>
                    <a:pt x="12" y="5"/>
                    <a:pt x="10" y="5"/>
                  </a:cubicBezTo>
                  <a:cubicBezTo>
                    <a:pt x="7" y="5"/>
                    <a:pt x="7" y="5"/>
                    <a:pt x="7" y="5"/>
                  </a:cubicBezTo>
                  <a:lnTo>
                    <a:pt x="7"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8" name="Freeform 19">
              <a:extLst>
                <a:ext uri="{FF2B5EF4-FFF2-40B4-BE49-F238E27FC236}">
                  <a16:creationId xmlns:a16="http://schemas.microsoft.com/office/drawing/2014/main" id="{EA9E8E1C-399F-483C-BC1F-3DF493F8E956}"/>
                </a:ext>
              </a:extLst>
            </p:cNvPr>
            <p:cNvSpPr>
              <a:spLocks noEditPoints="1"/>
            </p:cNvSpPr>
            <p:nvPr/>
          </p:nvSpPr>
          <p:spPr bwMode="auto">
            <a:xfrm>
              <a:off x="5293" y="224"/>
              <a:ext cx="25" cy="37"/>
            </a:xfrm>
            <a:custGeom>
              <a:avLst/>
              <a:gdLst>
                <a:gd name="T0" fmla="*/ 0 w 23"/>
                <a:gd name="T1" fmla="*/ 17 h 34"/>
                <a:gd name="T2" fmla="*/ 12 w 23"/>
                <a:gd name="T3" fmla="*/ 0 h 34"/>
                <a:gd name="T4" fmla="*/ 23 w 23"/>
                <a:gd name="T5" fmla="*/ 17 h 34"/>
                <a:gd name="T6" fmla="*/ 12 w 23"/>
                <a:gd name="T7" fmla="*/ 34 h 34"/>
                <a:gd name="T8" fmla="*/ 0 w 23"/>
                <a:gd name="T9" fmla="*/ 17 h 34"/>
                <a:gd name="T10" fmla="*/ 16 w 23"/>
                <a:gd name="T11" fmla="*/ 17 h 34"/>
                <a:gd name="T12" fmla="*/ 12 w 23"/>
                <a:gd name="T13" fmla="*/ 5 h 34"/>
                <a:gd name="T14" fmla="*/ 7 w 23"/>
                <a:gd name="T15" fmla="*/ 17 h 34"/>
                <a:gd name="T16" fmla="*/ 12 w 23"/>
                <a:gd name="T17" fmla="*/ 29 h 34"/>
                <a:gd name="T18" fmla="*/ 16 w 23"/>
                <a:gd name="T1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4">
                  <a:moveTo>
                    <a:pt x="0" y="17"/>
                  </a:moveTo>
                  <a:cubicBezTo>
                    <a:pt x="0" y="8"/>
                    <a:pt x="0" y="0"/>
                    <a:pt x="12" y="0"/>
                  </a:cubicBezTo>
                  <a:cubicBezTo>
                    <a:pt x="23" y="0"/>
                    <a:pt x="23" y="8"/>
                    <a:pt x="23" y="17"/>
                  </a:cubicBezTo>
                  <a:cubicBezTo>
                    <a:pt x="23" y="26"/>
                    <a:pt x="23" y="34"/>
                    <a:pt x="12" y="34"/>
                  </a:cubicBezTo>
                  <a:cubicBezTo>
                    <a:pt x="0" y="34"/>
                    <a:pt x="0" y="26"/>
                    <a:pt x="0" y="17"/>
                  </a:cubicBezTo>
                  <a:close/>
                  <a:moveTo>
                    <a:pt x="16" y="17"/>
                  </a:moveTo>
                  <a:cubicBezTo>
                    <a:pt x="16" y="9"/>
                    <a:pt x="16" y="5"/>
                    <a:pt x="12" y="5"/>
                  </a:cubicBezTo>
                  <a:cubicBezTo>
                    <a:pt x="8" y="5"/>
                    <a:pt x="7" y="9"/>
                    <a:pt x="7" y="17"/>
                  </a:cubicBezTo>
                  <a:cubicBezTo>
                    <a:pt x="7" y="26"/>
                    <a:pt x="8" y="29"/>
                    <a:pt x="12" y="29"/>
                  </a:cubicBezTo>
                  <a:cubicBezTo>
                    <a:pt x="16" y="29"/>
                    <a:pt x="16" y="26"/>
                    <a:pt x="16"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69" name="Rectangle 20">
              <a:extLst>
                <a:ext uri="{FF2B5EF4-FFF2-40B4-BE49-F238E27FC236}">
                  <a16:creationId xmlns:a16="http://schemas.microsoft.com/office/drawing/2014/main" id="{70FD3201-6240-4A7C-87C7-427ABC67010B}"/>
                </a:ext>
              </a:extLst>
            </p:cNvPr>
            <p:cNvSpPr>
              <a:spLocks noChangeArrowheads="1"/>
            </p:cNvSpPr>
            <p:nvPr/>
          </p:nvSpPr>
          <p:spPr bwMode="auto">
            <a:xfrm>
              <a:off x="5323" y="244"/>
              <a:ext cx="12" cy="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0" name="Freeform 21">
              <a:extLst>
                <a:ext uri="{FF2B5EF4-FFF2-40B4-BE49-F238E27FC236}">
                  <a16:creationId xmlns:a16="http://schemas.microsoft.com/office/drawing/2014/main" id="{D25314B7-74FA-41E0-9627-CF154A04AB00}"/>
                </a:ext>
              </a:extLst>
            </p:cNvPr>
            <p:cNvSpPr>
              <a:spLocks/>
            </p:cNvSpPr>
            <p:nvPr/>
          </p:nvSpPr>
          <p:spPr bwMode="auto">
            <a:xfrm>
              <a:off x="5340" y="225"/>
              <a:ext cx="35" cy="36"/>
            </a:xfrm>
            <a:custGeom>
              <a:avLst/>
              <a:gdLst>
                <a:gd name="T0" fmla="*/ 0 w 35"/>
                <a:gd name="T1" fmla="*/ 36 h 36"/>
                <a:gd name="T2" fmla="*/ 0 w 35"/>
                <a:gd name="T3" fmla="*/ 0 h 36"/>
                <a:gd name="T4" fmla="*/ 12 w 35"/>
                <a:gd name="T5" fmla="*/ 0 h 36"/>
                <a:gd name="T6" fmla="*/ 18 w 35"/>
                <a:gd name="T7" fmla="*/ 24 h 36"/>
                <a:gd name="T8" fmla="*/ 18 w 35"/>
                <a:gd name="T9" fmla="*/ 24 h 36"/>
                <a:gd name="T10" fmla="*/ 24 w 35"/>
                <a:gd name="T11" fmla="*/ 0 h 36"/>
                <a:gd name="T12" fmla="*/ 35 w 35"/>
                <a:gd name="T13" fmla="*/ 0 h 36"/>
                <a:gd name="T14" fmla="*/ 35 w 35"/>
                <a:gd name="T15" fmla="*/ 36 h 36"/>
                <a:gd name="T16" fmla="*/ 28 w 35"/>
                <a:gd name="T17" fmla="*/ 36 h 36"/>
                <a:gd name="T18" fmla="*/ 28 w 35"/>
                <a:gd name="T19" fmla="*/ 7 h 36"/>
                <a:gd name="T20" fmla="*/ 28 w 35"/>
                <a:gd name="T21" fmla="*/ 7 h 36"/>
                <a:gd name="T22" fmla="*/ 21 w 35"/>
                <a:gd name="T23" fmla="*/ 36 h 36"/>
                <a:gd name="T24" fmla="*/ 14 w 35"/>
                <a:gd name="T25" fmla="*/ 36 h 36"/>
                <a:gd name="T26" fmla="*/ 8 w 35"/>
                <a:gd name="T27" fmla="*/ 7 h 36"/>
                <a:gd name="T28" fmla="*/ 8 w 35"/>
                <a:gd name="T29" fmla="*/ 7 h 36"/>
                <a:gd name="T30" fmla="*/ 8 w 35"/>
                <a:gd name="T31" fmla="*/ 36 h 36"/>
                <a:gd name="T32" fmla="*/ 0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0" y="36"/>
                  </a:moveTo>
                  <a:lnTo>
                    <a:pt x="0" y="0"/>
                  </a:lnTo>
                  <a:lnTo>
                    <a:pt x="12" y="0"/>
                  </a:lnTo>
                  <a:lnTo>
                    <a:pt x="18" y="24"/>
                  </a:lnTo>
                  <a:lnTo>
                    <a:pt x="18" y="24"/>
                  </a:lnTo>
                  <a:lnTo>
                    <a:pt x="24" y="0"/>
                  </a:lnTo>
                  <a:lnTo>
                    <a:pt x="35" y="0"/>
                  </a:lnTo>
                  <a:lnTo>
                    <a:pt x="35" y="36"/>
                  </a:lnTo>
                  <a:lnTo>
                    <a:pt x="28" y="36"/>
                  </a:lnTo>
                  <a:lnTo>
                    <a:pt x="28" y="7"/>
                  </a:lnTo>
                  <a:lnTo>
                    <a:pt x="28" y="7"/>
                  </a:lnTo>
                  <a:lnTo>
                    <a:pt x="21" y="36"/>
                  </a:lnTo>
                  <a:lnTo>
                    <a:pt x="14" y="36"/>
                  </a:lnTo>
                  <a:lnTo>
                    <a:pt x="8" y="7"/>
                  </a:lnTo>
                  <a:lnTo>
                    <a:pt x="8" y="7"/>
                  </a:lnTo>
                  <a:lnTo>
                    <a:pt x="8"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1" name="Freeform 22">
              <a:extLst>
                <a:ext uri="{FF2B5EF4-FFF2-40B4-BE49-F238E27FC236}">
                  <a16:creationId xmlns:a16="http://schemas.microsoft.com/office/drawing/2014/main" id="{6AD068A2-D05D-4AE0-97D8-4AACDD9DE4F2}"/>
                </a:ext>
              </a:extLst>
            </p:cNvPr>
            <p:cNvSpPr>
              <a:spLocks/>
            </p:cNvSpPr>
            <p:nvPr/>
          </p:nvSpPr>
          <p:spPr bwMode="auto">
            <a:xfrm>
              <a:off x="5382" y="225"/>
              <a:ext cx="19" cy="36"/>
            </a:xfrm>
            <a:custGeom>
              <a:avLst/>
              <a:gdLst>
                <a:gd name="T0" fmla="*/ 0 w 19"/>
                <a:gd name="T1" fmla="*/ 36 h 36"/>
                <a:gd name="T2" fmla="*/ 0 w 19"/>
                <a:gd name="T3" fmla="*/ 0 h 36"/>
                <a:gd name="T4" fmla="*/ 19 w 19"/>
                <a:gd name="T5" fmla="*/ 0 h 36"/>
                <a:gd name="T6" fmla="*/ 19 w 19"/>
                <a:gd name="T7" fmla="*/ 5 h 36"/>
                <a:gd name="T8" fmla="*/ 7 w 19"/>
                <a:gd name="T9" fmla="*/ 5 h 36"/>
                <a:gd name="T10" fmla="*/ 7 w 19"/>
                <a:gd name="T11" fmla="*/ 14 h 36"/>
                <a:gd name="T12" fmla="*/ 18 w 19"/>
                <a:gd name="T13" fmla="*/ 14 h 36"/>
                <a:gd name="T14" fmla="*/ 18 w 19"/>
                <a:gd name="T15" fmla="*/ 19 h 36"/>
                <a:gd name="T16" fmla="*/ 7 w 19"/>
                <a:gd name="T17" fmla="*/ 19 h 36"/>
                <a:gd name="T18" fmla="*/ 7 w 19"/>
                <a:gd name="T19" fmla="*/ 30 h 36"/>
                <a:gd name="T20" fmla="*/ 19 w 19"/>
                <a:gd name="T21" fmla="*/ 30 h 36"/>
                <a:gd name="T22" fmla="*/ 19 w 19"/>
                <a:gd name="T23" fmla="*/ 36 h 36"/>
                <a:gd name="T24" fmla="*/ 0 w 1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6">
                  <a:moveTo>
                    <a:pt x="0" y="36"/>
                  </a:moveTo>
                  <a:lnTo>
                    <a:pt x="0" y="0"/>
                  </a:lnTo>
                  <a:lnTo>
                    <a:pt x="19" y="0"/>
                  </a:lnTo>
                  <a:lnTo>
                    <a:pt x="19" y="5"/>
                  </a:lnTo>
                  <a:lnTo>
                    <a:pt x="7" y="5"/>
                  </a:lnTo>
                  <a:lnTo>
                    <a:pt x="7" y="14"/>
                  </a:lnTo>
                  <a:lnTo>
                    <a:pt x="18" y="14"/>
                  </a:lnTo>
                  <a:lnTo>
                    <a:pt x="18" y="19"/>
                  </a:lnTo>
                  <a:lnTo>
                    <a:pt x="7" y="19"/>
                  </a:lnTo>
                  <a:lnTo>
                    <a:pt x="7" y="30"/>
                  </a:lnTo>
                  <a:lnTo>
                    <a:pt x="19" y="30"/>
                  </a:lnTo>
                  <a:lnTo>
                    <a:pt x="19"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2" name="Freeform 23">
              <a:extLst>
                <a:ext uri="{FF2B5EF4-FFF2-40B4-BE49-F238E27FC236}">
                  <a16:creationId xmlns:a16="http://schemas.microsoft.com/office/drawing/2014/main" id="{CF657A51-A589-44E5-92BC-CAD6AAF6C2A3}"/>
                </a:ext>
              </a:extLst>
            </p:cNvPr>
            <p:cNvSpPr>
              <a:spLocks/>
            </p:cNvSpPr>
            <p:nvPr/>
          </p:nvSpPr>
          <p:spPr bwMode="auto">
            <a:xfrm>
              <a:off x="5405" y="224"/>
              <a:ext cx="24" cy="37"/>
            </a:xfrm>
            <a:custGeom>
              <a:avLst/>
              <a:gdLst>
                <a:gd name="T0" fmla="*/ 0 w 22"/>
                <a:gd name="T1" fmla="*/ 17 h 34"/>
                <a:gd name="T2" fmla="*/ 12 w 22"/>
                <a:gd name="T3" fmla="*/ 0 h 34"/>
                <a:gd name="T4" fmla="*/ 22 w 22"/>
                <a:gd name="T5" fmla="*/ 11 h 34"/>
                <a:gd name="T6" fmla="*/ 15 w 22"/>
                <a:gd name="T7" fmla="*/ 11 h 34"/>
                <a:gd name="T8" fmla="*/ 12 w 22"/>
                <a:gd name="T9" fmla="*/ 5 h 34"/>
                <a:gd name="T10" fmla="*/ 8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2" y="11"/>
                  </a:cubicBezTo>
                  <a:cubicBezTo>
                    <a:pt x="15" y="11"/>
                    <a:pt x="15" y="11"/>
                    <a:pt x="15" y="11"/>
                  </a:cubicBezTo>
                  <a:cubicBezTo>
                    <a:pt x="15" y="7"/>
                    <a:pt x="14" y="5"/>
                    <a:pt x="12" y="5"/>
                  </a:cubicBezTo>
                  <a:cubicBezTo>
                    <a:pt x="8" y="5"/>
                    <a:pt x="8" y="9"/>
                    <a:pt x="8" y="17"/>
                  </a:cubicBezTo>
                  <a:cubicBezTo>
                    <a:pt x="8"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3" name="Freeform 24">
              <a:extLst>
                <a:ext uri="{FF2B5EF4-FFF2-40B4-BE49-F238E27FC236}">
                  <a16:creationId xmlns:a16="http://schemas.microsoft.com/office/drawing/2014/main" id="{0492F236-B8CA-483A-A24E-6111E3DC8F7B}"/>
                </a:ext>
              </a:extLst>
            </p:cNvPr>
            <p:cNvSpPr>
              <a:spLocks/>
            </p:cNvSpPr>
            <p:nvPr/>
          </p:nvSpPr>
          <p:spPr bwMode="auto">
            <a:xfrm>
              <a:off x="5434" y="225"/>
              <a:ext cx="23" cy="36"/>
            </a:xfrm>
            <a:custGeom>
              <a:avLst/>
              <a:gdLst>
                <a:gd name="T0" fmla="*/ 16 w 23"/>
                <a:gd name="T1" fmla="*/ 14 h 36"/>
                <a:gd name="T2" fmla="*/ 16 w 23"/>
                <a:gd name="T3" fmla="*/ 0 h 36"/>
                <a:gd name="T4" fmla="*/ 23 w 23"/>
                <a:gd name="T5" fmla="*/ 0 h 36"/>
                <a:gd name="T6" fmla="*/ 23 w 23"/>
                <a:gd name="T7" fmla="*/ 36 h 36"/>
                <a:gd name="T8" fmla="*/ 16 w 23"/>
                <a:gd name="T9" fmla="*/ 36 h 36"/>
                <a:gd name="T10" fmla="*/ 16 w 23"/>
                <a:gd name="T11" fmla="*/ 19 h 36"/>
                <a:gd name="T12" fmla="*/ 7 w 23"/>
                <a:gd name="T13" fmla="*/ 19 h 36"/>
                <a:gd name="T14" fmla="*/ 7 w 23"/>
                <a:gd name="T15" fmla="*/ 36 h 36"/>
                <a:gd name="T16" fmla="*/ 0 w 23"/>
                <a:gd name="T17" fmla="*/ 36 h 36"/>
                <a:gd name="T18" fmla="*/ 0 w 23"/>
                <a:gd name="T19" fmla="*/ 0 h 36"/>
                <a:gd name="T20" fmla="*/ 7 w 23"/>
                <a:gd name="T21" fmla="*/ 0 h 36"/>
                <a:gd name="T22" fmla="*/ 7 w 23"/>
                <a:gd name="T23" fmla="*/ 14 h 36"/>
                <a:gd name="T24" fmla="*/ 16 w 23"/>
                <a:gd name="T25"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16" y="14"/>
                  </a:moveTo>
                  <a:lnTo>
                    <a:pt x="16" y="0"/>
                  </a:lnTo>
                  <a:lnTo>
                    <a:pt x="23" y="0"/>
                  </a:lnTo>
                  <a:lnTo>
                    <a:pt x="23" y="36"/>
                  </a:lnTo>
                  <a:lnTo>
                    <a:pt x="16" y="36"/>
                  </a:lnTo>
                  <a:lnTo>
                    <a:pt x="16" y="19"/>
                  </a:lnTo>
                  <a:lnTo>
                    <a:pt x="7" y="19"/>
                  </a:lnTo>
                  <a:lnTo>
                    <a:pt x="7" y="36"/>
                  </a:lnTo>
                  <a:lnTo>
                    <a:pt x="0" y="36"/>
                  </a:lnTo>
                  <a:lnTo>
                    <a:pt x="0" y="0"/>
                  </a:lnTo>
                  <a:lnTo>
                    <a:pt x="7" y="0"/>
                  </a:lnTo>
                  <a:lnTo>
                    <a:pt x="7" y="14"/>
                  </a:lnTo>
                  <a:lnTo>
                    <a:pt x="16" y="14"/>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4" name="Freeform 25">
              <a:extLst>
                <a:ext uri="{FF2B5EF4-FFF2-40B4-BE49-F238E27FC236}">
                  <a16:creationId xmlns:a16="http://schemas.microsoft.com/office/drawing/2014/main" id="{DC677A58-066E-4B0F-A61B-A437B3382DBE}"/>
                </a:ext>
              </a:extLst>
            </p:cNvPr>
            <p:cNvSpPr>
              <a:spLocks noEditPoints="1"/>
            </p:cNvSpPr>
            <p:nvPr/>
          </p:nvSpPr>
          <p:spPr bwMode="auto">
            <a:xfrm>
              <a:off x="5460" y="225"/>
              <a:ext cx="30" cy="36"/>
            </a:xfrm>
            <a:custGeom>
              <a:avLst/>
              <a:gdLst>
                <a:gd name="T0" fmla="*/ 0 w 30"/>
                <a:gd name="T1" fmla="*/ 36 h 36"/>
                <a:gd name="T2" fmla="*/ 10 w 30"/>
                <a:gd name="T3" fmla="*/ 0 h 36"/>
                <a:gd name="T4" fmla="*/ 21 w 30"/>
                <a:gd name="T5" fmla="*/ 0 h 36"/>
                <a:gd name="T6" fmla="*/ 30 w 30"/>
                <a:gd name="T7" fmla="*/ 36 h 36"/>
                <a:gd name="T8" fmla="*/ 22 w 30"/>
                <a:gd name="T9" fmla="*/ 36 h 36"/>
                <a:gd name="T10" fmla="*/ 20 w 30"/>
                <a:gd name="T11" fmla="*/ 27 h 36"/>
                <a:gd name="T12" fmla="*/ 10 w 30"/>
                <a:gd name="T13" fmla="*/ 27 h 36"/>
                <a:gd name="T14" fmla="*/ 8 w 30"/>
                <a:gd name="T15" fmla="*/ 36 h 36"/>
                <a:gd name="T16" fmla="*/ 0 w 30"/>
                <a:gd name="T17" fmla="*/ 36 h 36"/>
                <a:gd name="T18" fmla="*/ 15 w 30"/>
                <a:gd name="T19" fmla="*/ 6 h 36"/>
                <a:gd name="T20" fmla="*/ 14 w 30"/>
                <a:gd name="T21" fmla="*/ 6 h 36"/>
                <a:gd name="T22" fmla="*/ 11 w 30"/>
                <a:gd name="T23" fmla="*/ 21 h 36"/>
                <a:gd name="T24" fmla="*/ 19 w 30"/>
                <a:gd name="T25" fmla="*/ 21 h 36"/>
                <a:gd name="T26" fmla="*/ 15 w 30"/>
                <a:gd name="T2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6">
                  <a:moveTo>
                    <a:pt x="0" y="36"/>
                  </a:moveTo>
                  <a:lnTo>
                    <a:pt x="10" y="0"/>
                  </a:lnTo>
                  <a:lnTo>
                    <a:pt x="21" y="0"/>
                  </a:lnTo>
                  <a:lnTo>
                    <a:pt x="30" y="36"/>
                  </a:lnTo>
                  <a:lnTo>
                    <a:pt x="22" y="36"/>
                  </a:lnTo>
                  <a:lnTo>
                    <a:pt x="20" y="27"/>
                  </a:lnTo>
                  <a:lnTo>
                    <a:pt x="10" y="27"/>
                  </a:lnTo>
                  <a:lnTo>
                    <a:pt x="8" y="36"/>
                  </a:lnTo>
                  <a:lnTo>
                    <a:pt x="0" y="36"/>
                  </a:lnTo>
                  <a:close/>
                  <a:moveTo>
                    <a:pt x="15" y="6"/>
                  </a:moveTo>
                  <a:lnTo>
                    <a:pt x="14" y="6"/>
                  </a:lnTo>
                  <a:lnTo>
                    <a:pt x="11" y="21"/>
                  </a:lnTo>
                  <a:lnTo>
                    <a:pt x="19" y="21"/>
                  </a:lnTo>
                  <a:lnTo>
                    <a:pt x="15" y="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5" name="Freeform 26">
              <a:extLst>
                <a:ext uri="{FF2B5EF4-FFF2-40B4-BE49-F238E27FC236}">
                  <a16:creationId xmlns:a16="http://schemas.microsoft.com/office/drawing/2014/main" id="{8C19C06D-54C0-429B-B73E-A22F7A431C94}"/>
                </a:ext>
              </a:extLst>
            </p:cNvPr>
            <p:cNvSpPr>
              <a:spLocks/>
            </p:cNvSpPr>
            <p:nvPr/>
          </p:nvSpPr>
          <p:spPr bwMode="auto">
            <a:xfrm>
              <a:off x="5494" y="225"/>
              <a:ext cx="26" cy="36"/>
            </a:xfrm>
            <a:custGeom>
              <a:avLst/>
              <a:gdLst>
                <a:gd name="T0" fmla="*/ 0 w 26"/>
                <a:gd name="T1" fmla="*/ 36 h 36"/>
                <a:gd name="T2" fmla="*/ 0 w 26"/>
                <a:gd name="T3" fmla="*/ 0 h 36"/>
                <a:gd name="T4" fmla="*/ 9 w 26"/>
                <a:gd name="T5" fmla="*/ 0 h 36"/>
                <a:gd name="T6" fmla="*/ 19 w 26"/>
                <a:gd name="T7" fmla="*/ 25 h 36"/>
                <a:gd name="T8" fmla="*/ 19 w 26"/>
                <a:gd name="T9" fmla="*/ 25 h 36"/>
                <a:gd name="T10" fmla="*/ 19 w 26"/>
                <a:gd name="T11" fmla="*/ 0 h 36"/>
                <a:gd name="T12" fmla="*/ 26 w 26"/>
                <a:gd name="T13" fmla="*/ 0 h 36"/>
                <a:gd name="T14" fmla="*/ 26 w 26"/>
                <a:gd name="T15" fmla="*/ 36 h 36"/>
                <a:gd name="T16" fmla="*/ 17 w 26"/>
                <a:gd name="T17" fmla="*/ 36 h 36"/>
                <a:gd name="T18" fmla="*/ 6 w 26"/>
                <a:gd name="T19" fmla="*/ 9 h 36"/>
                <a:gd name="T20" fmla="*/ 6 w 26"/>
                <a:gd name="T21" fmla="*/ 9 h 36"/>
                <a:gd name="T22" fmla="*/ 6 w 26"/>
                <a:gd name="T23" fmla="*/ 36 h 36"/>
                <a:gd name="T24" fmla="*/ 0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0" y="36"/>
                  </a:moveTo>
                  <a:lnTo>
                    <a:pt x="0" y="0"/>
                  </a:lnTo>
                  <a:lnTo>
                    <a:pt x="9" y="0"/>
                  </a:lnTo>
                  <a:lnTo>
                    <a:pt x="19" y="25"/>
                  </a:lnTo>
                  <a:lnTo>
                    <a:pt x="19" y="25"/>
                  </a:lnTo>
                  <a:lnTo>
                    <a:pt x="19" y="0"/>
                  </a:lnTo>
                  <a:lnTo>
                    <a:pt x="26" y="0"/>
                  </a:lnTo>
                  <a:lnTo>
                    <a:pt x="26" y="36"/>
                  </a:lnTo>
                  <a:lnTo>
                    <a:pt x="17" y="36"/>
                  </a:lnTo>
                  <a:lnTo>
                    <a:pt x="6" y="9"/>
                  </a:lnTo>
                  <a:lnTo>
                    <a:pt x="6" y="9"/>
                  </a:lnTo>
                  <a:lnTo>
                    <a:pt x="6" y="36"/>
                  </a:lnTo>
                  <a:lnTo>
                    <a:pt x="0" y="36"/>
                  </a:ln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6" name="Rectangle 27">
              <a:extLst>
                <a:ext uri="{FF2B5EF4-FFF2-40B4-BE49-F238E27FC236}">
                  <a16:creationId xmlns:a16="http://schemas.microsoft.com/office/drawing/2014/main" id="{82853F77-D753-4A9B-A694-1A00E837B181}"/>
                </a:ext>
              </a:extLst>
            </p:cNvPr>
            <p:cNvSpPr>
              <a:spLocks noChangeArrowheads="1"/>
            </p:cNvSpPr>
            <p:nvPr/>
          </p:nvSpPr>
          <p:spPr bwMode="auto">
            <a:xfrm>
              <a:off x="5527" y="225"/>
              <a:ext cx="7" cy="36"/>
            </a:xfrm>
            <a:prstGeom prst="rect">
              <a:avLst/>
            </a:prstGeom>
            <a:solidFill>
              <a:srgbClr val="034E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7" name="Freeform 28">
              <a:extLst>
                <a:ext uri="{FF2B5EF4-FFF2-40B4-BE49-F238E27FC236}">
                  <a16:creationId xmlns:a16="http://schemas.microsoft.com/office/drawing/2014/main" id="{E3AB9F94-0E30-4905-A184-E50D5647C64E}"/>
                </a:ext>
              </a:extLst>
            </p:cNvPr>
            <p:cNvSpPr>
              <a:spLocks/>
            </p:cNvSpPr>
            <p:nvPr/>
          </p:nvSpPr>
          <p:spPr bwMode="auto">
            <a:xfrm>
              <a:off x="5539" y="224"/>
              <a:ext cx="24" cy="37"/>
            </a:xfrm>
            <a:custGeom>
              <a:avLst/>
              <a:gdLst>
                <a:gd name="T0" fmla="*/ 0 w 22"/>
                <a:gd name="T1" fmla="*/ 17 h 34"/>
                <a:gd name="T2" fmla="*/ 12 w 22"/>
                <a:gd name="T3" fmla="*/ 0 h 34"/>
                <a:gd name="T4" fmla="*/ 21 w 22"/>
                <a:gd name="T5" fmla="*/ 11 h 34"/>
                <a:gd name="T6" fmla="*/ 14 w 22"/>
                <a:gd name="T7" fmla="*/ 11 h 34"/>
                <a:gd name="T8" fmla="*/ 12 w 22"/>
                <a:gd name="T9" fmla="*/ 5 h 34"/>
                <a:gd name="T10" fmla="*/ 7 w 22"/>
                <a:gd name="T11" fmla="*/ 17 h 34"/>
                <a:gd name="T12" fmla="*/ 12 w 22"/>
                <a:gd name="T13" fmla="*/ 29 h 34"/>
                <a:gd name="T14" fmla="*/ 15 w 22"/>
                <a:gd name="T15" fmla="*/ 23 h 34"/>
                <a:gd name="T16" fmla="*/ 22 w 22"/>
                <a:gd name="T17" fmla="*/ 23 h 34"/>
                <a:gd name="T18" fmla="*/ 12 w 22"/>
                <a:gd name="T19" fmla="*/ 34 h 34"/>
                <a:gd name="T20" fmla="*/ 0 w 22"/>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0" y="17"/>
                  </a:moveTo>
                  <a:cubicBezTo>
                    <a:pt x="0" y="8"/>
                    <a:pt x="0" y="0"/>
                    <a:pt x="12" y="0"/>
                  </a:cubicBezTo>
                  <a:cubicBezTo>
                    <a:pt x="19" y="0"/>
                    <a:pt x="22" y="4"/>
                    <a:pt x="21" y="11"/>
                  </a:cubicBezTo>
                  <a:cubicBezTo>
                    <a:pt x="14" y="11"/>
                    <a:pt x="14" y="11"/>
                    <a:pt x="14" y="11"/>
                  </a:cubicBezTo>
                  <a:cubicBezTo>
                    <a:pt x="14" y="7"/>
                    <a:pt x="14" y="5"/>
                    <a:pt x="12" y="5"/>
                  </a:cubicBezTo>
                  <a:cubicBezTo>
                    <a:pt x="8" y="5"/>
                    <a:pt x="7" y="9"/>
                    <a:pt x="7" y="17"/>
                  </a:cubicBezTo>
                  <a:cubicBezTo>
                    <a:pt x="7" y="26"/>
                    <a:pt x="8" y="29"/>
                    <a:pt x="12" y="29"/>
                  </a:cubicBezTo>
                  <a:cubicBezTo>
                    <a:pt x="15" y="29"/>
                    <a:pt x="15" y="25"/>
                    <a:pt x="15" y="23"/>
                  </a:cubicBezTo>
                  <a:cubicBezTo>
                    <a:pt x="22" y="23"/>
                    <a:pt x="22" y="23"/>
                    <a:pt x="22" y="23"/>
                  </a:cubicBezTo>
                  <a:cubicBezTo>
                    <a:pt x="22" y="32"/>
                    <a:pt x="18" y="34"/>
                    <a:pt x="12" y="34"/>
                  </a:cubicBezTo>
                  <a:cubicBezTo>
                    <a:pt x="0" y="34"/>
                    <a:pt x="0" y="26"/>
                    <a:pt x="0" y="17"/>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8" name="Freeform 29">
              <a:extLst>
                <a:ext uri="{FF2B5EF4-FFF2-40B4-BE49-F238E27FC236}">
                  <a16:creationId xmlns:a16="http://schemas.microsoft.com/office/drawing/2014/main" id="{EFBDF4DD-C001-4C9E-AB5B-8B4F4D2FB212}"/>
                </a:ext>
              </a:extLst>
            </p:cNvPr>
            <p:cNvSpPr>
              <a:spLocks/>
            </p:cNvSpPr>
            <p:nvPr/>
          </p:nvSpPr>
          <p:spPr bwMode="auto">
            <a:xfrm>
              <a:off x="5566" y="224"/>
              <a:ext cx="23" cy="37"/>
            </a:xfrm>
            <a:custGeom>
              <a:avLst/>
              <a:gdLst>
                <a:gd name="T0" fmla="*/ 10 w 22"/>
                <a:gd name="T1" fmla="*/ 34 h 34"/>
                <a:gd name="T2" fmla="*/ 0 w 22"/>
                <a:gd name="T3" fmla="*/ 24 h 34"/>
                <a:gd name="T4" fmla="*/ 7 w 22"/>
                <a:gd name="T5" fmla="*/ 24 h 34"/>
                <a:gd name="T6" fmla="*/ 11 w 22"/>
                <a:gd name="T7" fmla="*/ 29 h 34"/>
                <a:gd name="T8" fmla="*/ 15 w 22"/>
                <a:gd name="T9" fmla="*/ 26 h 34"/>
                <a:gd name="T10" fmla="*/ 1 w 22"/>
                <a:gd name="T11" fmla="*/ 9 h 34"/>
                <a:gd name="T12" fmla="*/ 12 w 22"/>
                <a:gd name="T13" fmla="*/ 0 h 34"/>
                <a:gd name="T14" fmla="*/ 21 w 22"/>
                <a:gd name="T15" fmla="*/ 10 h 34"/>
                <a:gd name="T16" fmla="*/ 15 w 22"/>
                <a:gd name="T17" fmla="*/ 10 h 34"/>
                <a:gd name="T18" fmla="*/ 11 w 22"/>
                <a:gd name="T19" fmla="*/ 5 h 34"/>
                <a:gd name="T20" fmla="*/ 8 w 22"/>
                <a:gd name="T21" fmla="*/ 9 h 34"/>
                <a:gd name="T22" fmla="*/ 22 w 22"/>
                <a:gd name="T23" fmla="*/ 25 h 34"/>
                <a:gd name="T24" fmla="*/ 10 w 22"/>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4">
                  <a:moveTo>
                    <a:pt x="10" y="34"/>
                  </a:moveTo>
                  <a:cubicBezTo>
                    <a:pt x="1" y="34"/>
                    <a:pt x="0" y="29"/>
                    <a:pt x="0" y="24"/>
                  </a:cubicBezTo>
                  <a:cubicBezTo>
                    <a:pt x="7" y="24"/>
                    <a:pt x="7" y="24"/>
                    <a:pt x="7" y="24"/>
                  </a:cubicBezTo>
                  <a:cubicBezTo>
                    <a:pt x="7" y="27"/>
                    <a:pt x="7" y="29"/>
                    <a:pt x="11" y="29"/>
                  </a:cubicBezTo>
                  <a:cubicBezTo>
                    <a:pt x="14" y="29"/>
                    <a:pt x="15" y="28"/>
                    <a:pt x="15" y="26"/>
                  </a:cubicBezTo>
                  <a:cubicBezTo>
                    <a:pt x="15" y="20"/>
                    <a:pt x="1" y="19"/>
                    <a:pt x="1" y="9"/>
                  </a:cubicBezTo>
                  <a:cubicBezTo>
                    <a:pt x="1" y="4"/>
                    <a:pt x="3" y="0"/>
                    <a:pt x="12" y="0"/>
                  </a:cubicBezTo>
                  <a:cubicBezTo>
                    <a:pt x="18" y="0"/>
                    <a:pt x="22" y="3"/>
                    <a:pt x="21" y="10"/>
                  </a:cubicBezTo>
                  <a:cubicBezTo>
                    <a:pt x="15" y="10"/>
                    <a:pt x="15" y="10"/>
                    <a:pt x="15" y="10"/>
                  </a:cubicBezTo>
                  <a:cubicBezTo>
                    <a:pt x="15" y="8"/>
                    <a:pt x="14" y="5"/>
                    <a:pt x="11" y="5"/>
                  </a:cubicBezTo>
                  <a:cubicBezTo>
                    <a:pt x="9" y="5"/>
                    <a:pt x="8" y="6"/>
                    <a:pt x="8" y="9"/>
                  </a:cubicBezTo>
                  <a:cubicBezTo>
                    <a:pt x="8" y="15"/>
                    <a:pt x="22" y="14"/>
                    <a:pt x="22" y="25"/>
                  </a:cubicBezTo>
                  <a:cubicBezTo>
                    <a:pt x="22" y="33"/>
                    <a:pt x="15" y="34"/>
                    <a:pt x="10" y="34"/>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sp>
          <p:nvSpPr>
            <p:cNvPr id="79" name="Freeform 30">
              <a:extLst>
                <a:ext uri="{FF2B5EF4-FFF2-40B4-BE49-F238E27FC236}">
                  <a16:creationId xmlns:a16="http://schemas.microsoft.com/office/drawing/2014/main" id="{7B1787D9-C6AD-46EA-9E5F-08FBF612EB3D}"/>
                </a:ext>
              </a:extLst>
            </p:cNvPr>
            <p:cNvSpPr>
              <a:spLocks noEditPoints="1"/>
            </p:cNvSpPr>
            <p:nvPr/>
          </p:nvSpPr>
          <p:spPr bwMode="auto">
            <a:xfrm>
              <a:off x="4724" y="148"/>
              <a:ext cx="358" cy="138"/>
            </a:xfrm>
            <a:custGeom>
              <a:avLst/>
              <a:gdLst>
                <a:gd name="T0" fmla="*/ 60 w 336"/>
                <a:gd name="T1" fmla="*/ 44 h 126"/>
                <a:gd name="T2" fmla="*/ 71 w 336"/>
                <a:gd name="T3" fmla="*/ 55 h 126"/>
                <a:gd name="T4" fmla="*/ 59 w 336"/>
                <a:gd name="T5" fmla="*/ 50 h 126"/>
                <a:gd name="T6" fmla="*/ 72 w 336"/>
                <a:gd name="T7" fmla="*/ 68 h 126"/>
                <a:gd name="T8" fmla="*/ 46 w 336"/>
                <a:gd name="T9" fmla="*/ 71 h 126"/>
                <a:gd name="T10" fmla="*/ 56 w 336"/>
                <a:gd name="T11" fmla="*/ 72 h 126"/>
                <a:gd name="T12" fmla="*/ 63 w 336"/>
                <a:gd name="T13" fmla="*/ 70 h 126"/>
                <a:gd name="T14" fmla="*/ 47 w 336"/>
                <a:gd name="T15" fmla="*/ 49 h 126"/>
                <a:gd name="T16" fmla="*/ 280 w 336"/>
                <a:gd name="T17" fmla="*/ 81 h 126"/>
                <a:gd name="T18" fmla="*/ 267 w 336"/>
                <a:gd name="T19" fmla="*/ 70 h 126"/>
                <a:gd name="T20" fmla="*/ 279 w 336"/>
                <a:gd name="T21" fmla="*/ 44 h 126"/>
                <a:gd name="T22" fmla="*/ 292 w 336"/>
                <a:gd name="T23" fmla="*/ 55 h 126"/>
                <a:gd name="T24" fmla="*/ 283 w 336"/>
                <a:gd name="T25" fmla="*/ 54 h 126"/>
                <a:gd name="T26" fmla="*/ 279 w 336"/>
                <a:gd name="T27" fmla="*/ 50 h 126"/>
                <a:gd name="T28" fmla="*/ 276 w 336"/>
                <a:gd name="T29" fmla="*/ 70 h 126"/>
                <a:gd name="T30" fmla="*/ 283 w 336"/>
                <a:gd name="T31" fmla="*/ 72 h 126"/>
                <a:gd name="T32" fmla="*/ 279 w 336"/>
                <a:gd name="T33" fmla="*/ 66 h 126"/>
                <a:gd name="T34" fmla="*/ 292 w 336"/>
                <a:gd name="T35" fmla="*/ 70 h 126"/>
                <a:gd name="T36" fmla="*/ 334 w 336"/>
                <a:gd name="T37" fmla="*/ 34 h 126"/>
                <a:gd name="T38" fmla="*/ 92 w 336"/>
                <a:gd name="T39" fmla="*/ 49 h 126"/>
                <a:gd name="T40" fmla="*/ 84 w 336"/>
                <a:gd name="T41" fmla="*/ 45 h 126"/>
                <a:gd name="T42" fmla="*/ 96 w 336"/>
                <a:gd name="T43" fmla="*/ 80 h 126"/>
                <a:gd name="T44" fmla="*/ 143 w 336"/>
                <a:gd name="T45" fmla="*/ 49 h 126"/>
                <a:gd name="T46" fmla="*/ 122 w 336"/>
                <a:gd name="T47" fmla="*/ 49 h 126"/>
                <a:gd name="T48" fmla="*/ 113 w 336"/>
                <a:gd name="T49" fmla="*/ 80 h 126"/>
                <a:gd name="T50" fmla="*/ 132 w 336"/>
                <a:gd name="T51" fmla="*/ 71 h 126"/>
                <a:gd name="T52" fmla="*/ 151 w 336"/>
                <a:gd name="T53" fmla="*/ 45 h 126"/>
                <a:gd name="T54" fmla="*/ 186 w 336"/>
                <a:gd name="T55" fmla="*/ 73 h 126"/>
                <a:gd name="T56" fmla="*/ 160 w 336"/>
                <a:gd name="T57" fmla="*/ 68 h 126"/>
                <a:gd name="T58" fmla="*/ 173 w 336"/>
                <a:gd name="T59" fmla="*/ 75 h 126"/>
                <a:gd name="T60" fmla="*/ 161 w 336"/>
                <a:gd name="T61" fmla="*/ 56 h 126"/>
                <a:gd name="T62" fmla="*/ 183 w 336"/>
                <a:gd name="T63" fmla="*/ 47 h 126"/>
                <a:gd name="T64" fmla="*/ 176 w 336"/>
                <a:gd name="T65" fmla="*/ 55 h 126"/>
                <a:gd name="T66" fmla="*/ 170 w 336"/>
                <a:gd name="T67" fmla="*/ 52 h 126"/>
                <a:gd name="T68" fmla="*/ 186 w 336"/>
                <a:gd name="T69" fmla="*/ 73 h 126"/>
                <a:gd name="T70" fmla="*/ 206 w 336"/>
                <a:gd name="T71" fmla="*/ 81 h 126"/>
                <a:gd name="T72" fmla="*/ 194 w 336"/>
                <a:gd name="T73" fmla="*/ 45 h 126"/>
                <a:gd name="T74" fmla="*/ 203 w 336"/>
                <a:gd name="T75" fmla="*/ 72 h 126"/>
                <a:gd name="T76" fmla="*/ 209 w 336"/>
                <a:gd name="T77" fmla="*/ 71 h 126"/>
                <a:gd name="T78" fmla="*/ 219 w 336"/>
                <a:gd name="T79" fmla="*/ 70 h 126"/>
                <a:gd name="T80" fmla="*/ 237 w 336"/>
                <a:gd name="T81" fmla="*/ 52 h 126"/>
                <a:gd name="T82" fmla="*/ 228 w 336"/>
                <a:gd name="T83" fmla="*/ 80 h 126"/>
                <a:gd name="T84" fmla="*/ 249 w 336"/>
                <a:gd name="T85" fmla="*/ 72 h 126"/>
                <a:gd name="T86" fmla="*/ 258 w 336"/>
                <a:gd name="T87" fmla="*/ 4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126">
                  <a:moveTo>
                    <a:pt x="334" y="34"/>
                  </a:moveTo>
                  <a:cubicBezTo>
                    <a:pt x="330" y="8"/>
                    <a:pt x="252" y="0"/>
                    <a:pt x="160" y="16"/>
                  </a:cubicBezTo>
                  <a:cubicBezTo>
                    <a:pt x="122" y="23"/>
                    <a:pt x="87" y="33"/>
                    <a:pt x="60" y="44"/>
                  </a:cubicBezTo>
                  <a:cubicBezTo>
                    <a:pt x="64" y="44"/>
                    <a:pt x="67" y="45"/>
                    <a:pt x="69" y="47"/>
                  </a:cubicBezTo>
                  <a:cubicBezTo>
                    <a:pt x="70" y="48"/>
                    <a:pt x="71" y="50"/>
                    <a:pt x="71" y="53"/>
                  </a:cubicBezTo>
                  <a:cubicBezTo>
                    <a:pt x="71" y="55"/>
                    <a:pt x="71" y="55"/>
                    <a:pt x="71" y="55"/>
                  </a:cubicBezTo>
                  <a:cubicBezTo>
                    <a:pt x="62" y="55"/>
                    <a:pt x="62" y="55"/>
                    <a:pt x="62" y="55"/>
                  </a:cubicBezTo>
                  <a:cubicBezTo>
                    <a:pt x="62" y="53"/>
                    <a:pt x="62" y="53"/>
                    <a:pt x="62" y="53"/>
                  </a:cubicBezTo>
                  <a:cubicBezTo>
                    <a:pt x="62" y="51"/>
                    <a:pt x="61" y="50"/>
                    <a:pt x="59" y="50"/>
                  </a:cubicBezTo>
                  <a:cubicBezTo>
                    <a:pt x="57" y="50"/>
                    <a:pt x="56" y="51"/>
                    <a:pt x="56" y="52"/>
                  </a:cubicBezTo>
                  <a:cubicBezTo>
                    <a:pt x="56" y="53"/>
                    <a:pt x="56" y="53"/>
                    <a:pt x="56" y="54"/>
                  </a:cubicBezTo>
                  <a:cubicBezTo>
                    <a:pt x="57" y="58"/>
                    <a:pt x="70" y="60"/>
                    <a:pt x="72" y="68"/>
                  </a:cubicBezTo>
                  <a:cubicBezTo>
                    <a:pt x="72" y="68"/>
                    <a:pt x="72" y="70"/>
                    <a:pt x="72" y="73"/>
                  </a:cubicBezTo>
                  <a:cubicBezTo>
                    <a:pt x="71" y="79"/>
                    <a:pt x="66" y="81"/>
                    <a:pt x="59" y="81"/>
                  </a:cubicBezTo>
                  <a:cubicBezTo>
                    <a:pt x="50" y="81"/>
                    <a:pt x="46" y="77"/>
                    <a:pt x="46" y="71"/>
                  </a:cubicBezTo>
                  <a:cubicBezTo>
                    <a:pt x="46" y="68"/>
                    <a:pt x="46" y="68"/>
                    <a:pt x="46" y="68"/>
                  </a:cubicBezTo>
                  <a:cubicBezTo>
                    <a:pt x="56" y="68"/>
                    <a:pt x="56" y="68"/>
                    <a:pt x="56" y="68"/>
                  </a:cubicBezTo>
                  <a:cubicBezTo>
                    <a:pt x="56" y="72"/>
                    <a:pt x="56" y="72"/>
                    <a:pt x="56" y="72"/>
                  </a:cubicBezTo>
                  <a:cubicBezTo>
                    <a:pt x="56" y="74"/>
                    <a:pt x="57" y="75"/>
                    <a:pt x="59" y="75"/>
                  </a:cubicBezTo>
                  <a:cubicBezTo>
                    <a:pt x="61" y="75"/>
                    <a:pt x="62" y="74"/>
                    <a:pt x="63" y="73"/>
                  </a:cubicBezTo>
                  <a:cubicBezTo>
                    <a:pt x="63" y="72"/>
                    <a:pt x="63" y="71"/>
                    <a:pt x="63" y="70"/>
                  </a:cubicBezTo>
                  <a:cubicBezTo>
                    <a:pt x="61" y="66"/>
                    <a:pt x="48" y="64"/>
                    <a:pt x="47" y="56"/>
                  </a:cubicBezTo>
                  <a:cubicBezTo>
                    <a:pt x="46" y="55"/>
                    <a:pt x="46" y="53"/>
                    <a:pt x="47" y="52"/>
                  </a:cubicBezTo>
                  <a:cubicBezTo>
                    <a:pt x="47" y="51"/>
                    <a:pt x="47" y="50"/>
                    <a:pt x="47" y="49"/>
                  </a:cubicBezTo>
                  <a:cubicBezTo>
                    <a:pt x="17" y="63"/>
                    <a:pt x="0" y="79"/>
                    <a:pt x="2" y="92"/>
                  </a:cubicBezTo>
                  <a:cubicBezTo>
                    <a:pt x="7" y="118"/>
                    <a:pt x="85" y="126"/>
                    <a:pt x="176" y="110"/>
                  </a:cubicBezTo>
                  <a:cubicBezTo>
                    <a:pt x="217" y="103"/>
                    <a:pt x="253" y="92"/>
                    <a:pt x="280" y="81"/>
                  </a:cubicBezTo>
                  <a:cubicBezTo>
                    <a:pt x="280" y="81"/>
                    <a:pt x="280" y="81"/>
                    <a:pt x="279" y="81"/>
                  </a:cubicBezTo>
                  <a:cubicBezTo>
                    <a:pt x="273" y="81"/>
                    <a:pt x="267" y="78"/>
                    <a:pt x="267" y="72"/>
                  </a:cubicBezTo>
                  <a:cubicBezTo>
                    <a:pt x="267" y="71"/>
                    <a:pt x="267" y="70"/>
                    <a:pt x="267" y="70"/>
                  </a:cubicBezTo>
                  <a:cubicBezTo>
                    <a:pt x="267" y="55"/>
                    <a:pt x="267" y="55"/>
                    <a:pt x="267" y="55"/>
                  </a:cubicBezTo>
                  <a:cubicBezTo>
                    <a:pt x="267" y="54"/>
                    <a:pt x="267" y="53"/>
                    <a:pt x="267" y="53"/>
                  </a:cubicBezTo>
                  <a:cubicBezTo>
                    <a:pt x="268" y="46"/>
                    <a:pt x="272" y="44"/>
                    <a:pt x="279" y="44"/>
                  </a:cubicBezTo>
                  <a:cubicBezTo>
                    <a:pt x="285" y="44"/>
                    <a:pt x="291" y="45"/>
                    <a:pt x="292" y="53"/>
                  </a:cubicBezTo>
                  <a:cubicBezTo>
                    <a:pt x="292" y="54"/>
                    <a:pt x="292" y="55"/>
                    <a:pt x="292" y="55"/>
                  </a:cubicBezTo>
                  <a:cubicBezTo>
                    <a:pt x="292" y="55"/>
                    <a:pt x="292" y="55"/>
                    <a:pt x="292" y="55"/>
                  </a:cubicBezTo>
                  <a:cubicBezTo>
                    <a:pt x="292" y="56"/>
                    <a:pt x="292" y="56"/>
                    <a:pt x="292" y="56"/>
                  </a:cubicBezTo>
                  <a:cubicBezTo>
                    <a:pt x="283" y="56"/>
                    <a:pt x="283" y="56"/>
                    <a:pt x="283" y="56"/>
                  </a:cubicBezTo>
                  <a:cubicBezTo>
                    <a:pt x="283" y="54"/>
                    <a:pt x="283" y="54"/>
                    <a:pt x="283" y="54"/>
                  </a:cubicBezTo>
                  <a:cubicBezTo>
                    <a:pt x="283" y="54"/>
                    <a:pt x="283" y="54"/>
                    <a:pt x="283" y="54"/>
                  </a:cubicBezTo>
                  <a:cubicBezTo>
                    <a:pt x="283" y="54"/>
                    <a:pt x="283" y="53"/>
                    <a:pt x="283" y="53"/>
                  </a:cubicBezTo>
                  <a:cubicBezTo>
                    <a:pt x="282" y="52"/>
                    <a:pt x="282" y="50"/>
                    <a:pt x="279" y="50"/>
                  </a:cubicBezTo>
                  <a:cubicBezTo>
                    <a:pt x="277" y="50"/>
                    <a:pt x="276" y="52"/>
                    <a:pt x="276" y="53"/>
                  </a:cubicBezTo>
                  <a:cubicBezTo>
                    <a:pt x="276" y="53"/>
                    <a:pt x="276" y="54"/>
                    <a:pt x="276" y="54"/>
                  </a:cubicBezTo>
                  <a:cubicBezTo>
                    <a:pt x="276" y="70"/>
                    <a:pt x="276" y="70"/>
                    <a:pt x="276" y="70"/>
                  </a:cubicBezTo>
                  <a:cubicBezTo>
                    <a:pt x="276" y="71"/>
                    <a:pt x="276" y="71"/>
                    <a:pt x="276" y="72"/>
                  </a:cubicBezTo>
                  <a:cubicBezTo>
                    <a:pt x="276" y="72"/>
                    <a:pt x="276" y="74"/>
                    <a:pt x="279" y="74"/>
                  </a:cubicBezTo>
                  <a:cubicBezTo>
                    <a:pt x="282" y="74"/>
                    <a:pt x="283" y="72"/>
                    <a:pt x="283" y="72"/>
                  </a:cubicBezTo>
                  <a:cubicBezTo>
                    <a:pt x="283" y="71"/>
                    <a:pt x="283" y="71"/>
                    <a:pt x="283" y="70"/>
                  </a:cubicBezTo>
                  <a:cubicBezTo>
                    <a:pt x="283" y="66"/>
                    <a:pt x="283" y="66"/>
                    <a:pt x="283" y="66"/>
                  </a:cubicBezTo>
                  <a:cubicBezTo>
                    <a:pt x="279" y="66"/>
                    <a:pt x="279" y="66"/>
                    <a:pt x="279" y="66"/>
                  </a:cubicBezTo>
                  <a:cubicBezTo>
                    <a:pt x="279" y="60"/>
                    <a:pt x="279" y="60"/>
                    <a:pt x="279" y="60"/>
                  </a:cubicBezTo>
                  <a:cubicBezTo>
                    <a:pt x="292" y="60"/>
                    <a:pt x="292" y="60"/>
                    <a:pt x="292" y="60"/>
                  </a:cubicBezTo>
                  <a:cubicBezTo>
                    <a:pt x="292" y="60"/>
                    <a:pt x="292" y="70"/>
                    <a:pt x="292" y="70"/>
                  </a:cubicBezTo>
                  <a:cubicBezTo>
                    <a:pt x="292" y="70"/>
                    <a:pt x="292" y="71"/>
                    <a:pt x="292" y="72"/>
                  </a:cubicBezTo>
                  <a:cubicBezTo>
                    <a:pt x="292" y="74"/>
                    <a:pt x="291" y="75"/>
                    <a:pt x="290" y="76"/>
                  </a:cubicBezTo>
                  <a:cubicBezTo>
                    <a:pt x="319" y="62"/>
                    <a:pt x="336" y="47"/>
                    <a:pt x="334" y="34"/>
                  </a:cubicBezTo>
                  <a:close/>
                  <a:moveTo>
                    <a:pt x="96" y="80"/>
                  </a:moveTo>
                  <a:cubicBezTo>
                    <a:pt x="92" y="49"/>
                    <a:pt x="92" y="49"/>
                    <a:pt x="92" y="49"/>
                  </a:cubicBezTo>
                  <a:cubicBezTo>
                    <a:pt x="92" y="49"/>
                    <a:pt x="92" y="49"/>
                    <a:pt x="92" y="49"/>
                  </a:cubicBezTo>
                  <a:cubicBezTo>
                    <a:pt x="87" y="80"/>
                    <a:pt x="87" y="80"/>
                    <a:pt x="87" y="80"/>
                  </a:cubicBezTo>
                  <a:cubicBezTo>
                    <a:pt x="77" y="80"/>
                    <a:pt x="77" y="80"/>
                    <a:pt x="77" y="80"/>
                  </a:cubicBezTo>
                  <a:cubicBezTo>
                    <a:pt x="84" y="45"/>
                    <a:pt x="84" y="45"/>
                    <a:pt x="84" y="45"/>
                  </a:cubicBezTo>
                  <a:cubicBezTo>
                    <a:pt x="100" y="45"/>
                    <a:pt x="100" y="45"/>
                    <a:pt x="100" y="45"/>
                  </a:cubicBezTo>
                  <a:cubicBezTo>
                    <a:pt x="106" y="80"/>
                    <a:pt x="106" y="80"/>
                    <a:pt x="106" y="80"/>
                  </a:cubicBezTo>
                  <a:lnTo>
                    <a:pt x="96" y="80"/>
                  </a:lnTo>
                  <a:close/>
                  <a:moveTo>
                    <a:pt x="143" y="80"/>
                  </a:moveTo>
                  <a:cubicBezTo>
                    <a:pt x="143" y="49"/>
                    <a:pt x="143" y="49"/>
                    <a:pt x="143" y="49"/>
                  </a:cubicBezTo>
                  <a:cubicBezTo>
                    <a:pt x="143" y="49"/>
                    <a:pt x="143" y="49"/>
                    <a:pt x="143" y="49"/>
                  </a:cubicBezTo>
                  <a:cubicBezTo>
                    <a:pt x="137" y="80"/>
                    <a:pt x="137" y="80"/>
                    <a:pt x="137" y="80"/>
                  </a:cubicBezTo>
                  <a:cubicBezTo>
                    <a:pt x="128" y="80"/>
                    <a:pt x="128" y="80"/>
                    <a:pt x="128" y="80"/>
                  </a:cubicBezTo>
                  <a:cubicBezTo>
                    <a:pt x="122" y="49"/>
                    <a:pt x="122" y="49"/>
                    <a:pt x="122" y="49"/>
                  </a:cubicBezTo>
                  <a:cubicBezTo>
                    <a:pt x="122" y="49"/>
                    <a:pt x="122" y="49"/>
                    <a:pt x="122" y="49"/>
                  </a:cubicBezTo>
                  <a:cubicBezTo>
                    <a:pt x="122" y="80"/>
                    <a:pt x="122" y="80"/>
                    <a:pt x="122" y="80"/>
                  </a:cubicBezTo>
                  <a:cubicBezTo>
                    <a:pt x="113" y="80"/>
                    <a:pt x="113" y="80"/>
                    <a:pt x="113" y="80"/>
                  </a:cubicBezTo>
                  <a:cubicBezTo>
                    <a:pt x="114" y="45"/>
                    <a:pt x="114" y="45"/>
                    <a:pt x="114" y="45"/>
                  </a:cubicBezTo>
                  <a:cubicBezTo>
                    <a:pt x="128" y="45"/>
                    <a:pt x="128" y="45"/>
                    <a:pt x="128" y="45"/>
                  </a:cubicBezTo>
                  <a:cubicBezTo>
                    <a:pt x="132" y="71"/>
                    <a:pt x="132" y="71"/>
                    <a:pt x="132" y="71"/>
                  </a:cubicBezTo>
                  <a:cubicBezTo>
                    <a:pt x="133" y="71"/>
                    <a:pt x="133" y="71"/>
                    <a:pt x="133" y="71"/>
                  </a:cubicBezTo>
                  <a:cubicBezTo>
                    <a:pt x="137" y="45"/>
                    <a:pt x="137" y="45"/>
                    <a:pt x="137" y="45"/>
                  </a:cubicBezTo>
                  <a:cubicBezTo>
                    <a:pt x="151" y="45"/>
                    <a:pt x="151" y="45"/>
                    <a:pt x="151" y="45"/>
                  </a:cubicBezTo>
                  <a:cubicBezTo>
                    <a:pt x="152" y="80"/>
                    <a:pt x="152" y="80"/>
                    <a:pt x="152" y="80"/>
                  </a:cubicBezTo>
                  <a:lnTo>
                    <a:pt x="143" y="80"/>
                  </a:lnTo>
                  <a:close/>
                  <a:moveTo>
                    <a:pt x="186" y="73"/>
                  </a:moveTo>
                  <a:cubicBezTo>
                    <a:pt x="185" y="80"/>
                    <a:pt x="178" y="81"/>
                    <a:pt x="173" y="81"/>
                  </a:cubicBezTo>
                  <a:cubicBezTo>
                    <a:pt x="165" y="81"/>
                    <a:pt x="160" y="78"/>
                    <a:pt x="160" y="71"/>
                  </a:cubicBezTo>
                  <a:cubicBezTo>
                    <a:pt x="160" y="68"/>
                    <a:pt x="160" y="68"/>
                    <a:pt x="160" y="68"/>
                  </a:cubicBezTo>
                  <a:cubicBezTo>
                    <a:pt x="170" y="68"/>
                    <a:pt x="170" y="68"/>
                    <a:pt x="170" y="68"/>
                  </a:cubicBezTo>
                  <a:cubicBezTo>
                    <a:pt x="170" y="72"/>
                    <a:pt x="170" y="72"/>
                    <a:pt x="170" y="72"/>
                  </a:cubicBezTo>
                  <a:cubicBezTo>
                    <a:pt x="170" y="74"/>
                    <a:pt x="171" y="75"/>
                    <a:pt x="173" y="75"/>
                  </a:cubicBezTo>
                  <a:cubicBezTo>
                    <a:pt x="175" y="75"/>
                    <a:pt x="176" y="74"/>
                    <a:pt x="177" y="73"/>
                  </a:cubicBezTo>
                  <a:cubicBezTo>
                    <a:pt x="177" y="72"/>
                    <a:pt x="177" y="71"/>
                    <a:pt x="177" y="70"/>
                  </a:cubicBezTo>
                  <a:cubicBezTo>
                    <a:pt x="175" y="66"/>
                    <a:pt x="162" y="64"/>
                    <a:pt x="161" y="56"/>
                  </a:cubicBezTo>
                  <a:cubicBezTo>
                    <a:pt x="161" y="55"/>
                    <a:pt x="161" y="53"/>
                    <a:pt x="161" y="52"/>
                  </a:cubicBezTo>
                  <a:cubicBezTo>
                    <a:pt x="162" y="45"/>
                    <a:pt x="168" y="44"/>
                    <a:pt x="173" y="44"/>
                  </a:cubicBezTo>
                  <a:cubicBezTo>
                    <a:pt x="178" y="44"/>
                    <a:pt x="181" y="45"/>
                    <a:pt x="183" y="47"/>
                  </a:cubicBezTo>
                  <a:cubicBezTo>
                    <a:pt x="184" y="48"/>
                    <a:pt x="185" y="50"/>
                    <a:pt x="185" y="53"/>
                  </a:cubicBezTo>
                  <a:cubicBezTo>
                    <a:pt x="185" y="55"/>
                    <a:pt x="185" y="55"/>
                    <a:pt x="185" y="55"/>
                  </a:cubicBezTo>
                  <a:cubicBezTo>
                    <a:pt x="176" y="55"/>
                    <a:pt x="176" y="55"/>
                    <a:pt x="176" y="55"/>
                  </a:cubicBezTo>
                  <a:cubicBezTo>
                    <a:pt x="176" y="53"/>
                    <a:pt x="176" y="53"/>
                    <a:pt x="176" y="53"/>
                  </a:cubicBezTo>
                  <a:cubicBezTo>
                    <a:pt x="176" y="51"/>
                    <a:pt x="175" y="50"/>
                    <a:pt x="173" y="50"/>
                  </a:cubicBezTo>
                  <a:cubicBezTo>
                    <a:pt x="171" y="50"/>
                    <a:pt x="170" y="51"/>
                    <a:pt x="170" y="52"/>
                  </a:cubicBezTo>
                  <a:cubicBezTo>
                    <a:pt x="170" y="53"/>
                    <a:pt x="170" y="53"/>
                    <a:pt x="170" y="54"/>
                  </a:cubicBezTo>
                  <a:cubicBezTo>
                    <a:pt x="171" y="58"/>
                    <a:pt x="184" y="60"/>
                    <a:pt x="185" y="68"/>
                  </a:cubicBezTo>
                  <a:cubicBezTo>
                    <a:pt x="186" y="68"/>
                    <a:pt x="186" y="70"/>
                    <a:pt x="186" y="73"/>
                  </a:cubicBezTo>
                  <a:close/>
                  <a:moveTo>
                    <a:pt x="219" y="70"/>
                  </a:moveTo>
                  <a:cubicBezTo>
                    <a:pt x="219" y="71"/>
                    <a:pt x="218" y="72"/>
                    <a:pt x="218" y="72"/>
                  </a:cubicBezTo>
                  <a:cubicBezTo>
                    <a:pt x="218" y="78"/>
                    <a:pt x="214" y="81"/>
                    <a:pt x="206" y="81"/>
                  </a:cubicBezTo>
                  <a:cubicBezTo>
                    <a:pt x="198" y="81"/>
                    <a:pt x="194" y="78"/>
                    <a:pt x="194" y="72"/>
                  </a:cubicBezTo>
                  <a:cubicBezTo>
                    <a:pt x="194" y="72"/>
                    <a:pt x="194" y="71"/>
                    <a:pt x="194" y="70"/>
                  </a:cubicBezTo>
                  <a:cubicBezTo>
                    <a:pt x="194" y="45"/>
                    <a:pt x="194" y="45"/>
                    <a:pt x="194" y="45"/>
                  </a:cubicBezTo>
                  <a:cubicBezTo>
                    <a:pt x="203" y="45"/>
                    <a:pt x="203" y="45"/>
                    <a:pt x="203" y="45"/>
                  </a:cubicBezTo>
                  <a:cubicBezTo>
                    <a:pt x="203" y="71"/>
                    <a:pt x="203" y="71"/>
                    <a:pt x="203" y="71"/>
                  </a:cubicBezTo>
                  <a:cubicBezTo>
                    <a:pt x="203" y="71"/>
                    <a:pt x="203" y="72"/>
                    <a:pt x="203" y="72"/>
                  </a:cubicBezTo>
                  <a:cubicBezTo>
                    <a:pt x="203" y="73"/>
                    <a:pt x="204" y="75"/>
                    <a:pt x="206" y="75"/>
                  </a:cubicBezTo>
                  <a:cubicBezTo>
                    <a:pt x="209" y="75"/>
                    <a:pt x="209" y="73"/>
                    <a:pt x="209" y="72"/>
                  </a:cubicBezTo>
                  <a:cubicBezTo>
                    <a:pt x="209" y="72"/>
                    <a:pt x="209" y="71"/>
                    <a:pt x="209" y="71"/>
                  </a:cubicBezTo>
                  <a:cubicBezTo>
                    <a:pt x="209" y="45"/>
                    <a:pt x="209" y="45"/>
                    <a:pt x="209" y="45"/>
                  </a:cubicBezTo>
                  <a:cubicBezTo>
                    <a:pt x="219" y="45"/>
                    <a:pt x="219" y="45"/>
                    <a:pt x="219" y="45"/>
                  </a:cubicBezTo>
                  <a:lnTo>
                    <a:pt x="219" y="70"/>
                  </a:lnTo>
                  <a:close/>
                  <a:moveTo>
                    <a:pt x="258" y="80"/>
                  </a:moveTo>
                  <a:cubicBezTo>
                    <a:pt x="245" y="80"/>
                    <a:pt x="245" y="80"/>
                    <a:pt x="245" y="80"/>
                  </a:cubicBezTo>
                  <a:cubicBezTo>
                    <a:pt x="237" y="52"/>
                    <a:pt x="237" y="52"/>
                    <a:pt x="237" y="52"/>
                  </a:cubicBezTo>
                  <a:cubicBezTo>
                    <a:pt x="236" y="52"/>
                    <a:pt x="236" y="52"/>
                    <a:pt x="236" y="52"/>
                  </a:cubicBezTo>
                  <a:cubicBezTo>
                    <a:pt x="237" y="80"/>
                    <a:pt x="237" y="80"/>
                    <a:pt x="237" y="80"/>
                  </a:cubicBezTo>
                  <a:cubicBezTo>
                    <a:pt x="228" y="80"/>
                    <a:pt x="228" y="80"/>
                    <a:pt x="228" y="80"/>
                  </a:cubicBezTo>
                  <a:cubicBezTo>
                    <a:pt x="228" y="45"/>
                    <a:pt x="228" y="45"/>
                    <a:pt x="228" y="45"/>
                  </a:cubicBezTo>
                  <a:cubicBezTo>
                    <a:pt x="241" y="45"/>
                    <a:pt x="241" y="45"/>
                    <a:pt x="241" y="45"/>
                  </a:cubicBezTo>
                  <a:cubicBezTo>
                    <a:pt x="249" y="72"/>
                    <a:pt x="249" y="72"/>
                    <a:pt x="249" y="72"/>
                  </a:cubicBezTo>
                  <a:cubicBezTo>
                    <a:pt x="249" y="72"/>
                    <a:pt x="249" y="72"/>
                    <a:pt x="249" y="72"/>
                  </a:cubicBezTo>
                  <a:cubicBezTo>
                    <a:pt x="249" y="45"/>
                    <a:pt x="249" y="45"/>
                    <a:pt x="249" y="45"/>
                  </a:cubicBezTo>
                  <a:cubicBezTo>
                    <a:pt x="258" y="45"/>
                    <a:pt x="258" y="45"/>
                    <a:pt x="258" y="45"/>
                  </a:cubicBezTo>
                  <a:lnTo>
                    <a:pt x="258" y="80"/>
                  </a:lnTo>
                  <a:close/>
                </a:path>
              </a:pathLst>
            </a:custGeom>
            <a:solidFill>
              <a:srgbClr val="034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latinLnBrk="0"/>
              <a:endParaRPr lang="ko-KR" altLang="en-US" sz="1800" dirty="0">
                <a:solidFill>
                  <a:prstClr val="black"/>
                </a:solidFill>
                <a:latin typeface="Arial" panose="020B0604020202020204" pitchFamily="34" charset="0"/>
              </a:endParaRPr>
            </a:p>
          </p:txBody>
        </p:sp>
      </p:grpSp>
      <p:pic>
        <p:nvPicPr>
          <p:cNvPr id="80" name="그림 79">
            <a:extLst>
              <a:ext uri="{FF2B5EF4-FFF2-40B4-BE49-F238E27FC236}">
                <a16:creationId xmlns:a16="http://schemas.microsoft.com/office/drawing/2014/main" id="{5F8A3457-2971-41B2-8898-BAB418FB97B9}"/>
              </a:ext>
            </a:extLst>
          </p:cNvPr>
          <p:cNvPicPr>
            <a:picLocks noChangeAspect="1"/>
          </p:cNvPicPr>
          <p:nvPr userDrawn="1"/>
        </p:nvPicPr>
        <p:blipFill rotWithShape="1">
          <a:blip r:embed="rId2"/>
          <a:srcRect l="2845" r="769"/>
          <a:stretch/>
        </p:blipFill>
        <p:spPr>
          <a:xfrm>
            <a:off x="0" y="105457"/>
            <a:ext cx="754526" cy="643680"/>
          </a:xfrm>
          <a:prstGeom prst="rect">
            <a:avLst/>
          </a:prstGeom>
        </p:spPr>
      </p:pic>
      <p:cxnSp>
        <p:nvCxnSpPr>
          <p:cNvPr id="40" name="직선 연결선 39">
            <a:extLst>
              <a:ext uri="{FF2B5EF4-FFF2-40B4-BE49-F238E27FC236}">
                <a16:creationId xmlns:a16="http://schemas.microsoft.com/office/drawing/2014/main" id="{2A652E81-63E8-4A32-B915-5F489516FBE2}"/>
              </a:ext>
            </a:extLst>
          </p:cNvPr>
          <p:cNvCxnSpPr>
            <a:cxnSpLocks/>
          </p:cNvCxnSpPr>
          <p:nvPr userDrawn="1"/>
        </p:nvCxnSpPr>
        <p:spPr>
          <a:xfrm>
            <a:off x="2165713" y="299010"/>
            <a:ext cx="450055" cy="0"/>
          </a:xfrm>
          <a:prstGeom prst="line">
            <a:avLst/>
          </a:prstGeom>
          <a:ln w="19050" cap="rnd">
            <a:solidFill>
              <a:srgbClr val="48BFCC"/>
            </a:solidFill>
            <a:roun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1B6FEA9-CB48-4AAA-964D-068C665C9AFF}"/>
              </a:ext>
            </a:extLst>
          </p:cNvPr>
          <p:cNvSpPr txBox="1"/>
          <p:nvPr userDrawn="1"/>
        </p:nvSpPr>
        <p:spPr>
          <a:xfrm>
            <a:off x="2154938" y="78711"/>
            <a:ext cx="471604" cy="215444"/>
          </a:xfrm>
          <a:prstGeom prst="rect">
            <a:avLst/>
          </a:prstGeom>
          <a:noFill/>
        </p:spPr>
        <p:txBody>
          <a:bodyPr wrap="none" rtlCol="0" anchor="b">
            <a:spAutoFit/>
          </a:bodyPr>
          <a:lstStyle/>
          <a:p>
            <a:pPr algn="ctr" defTabSz="457200" latinLnBrk="0"/>
            <a:r>
              <a:rPr lang="en-US" altLang="ko-KR" sz="800" b="1">
                <a:ln>
                  <a:solidFill>
                    <a:srgbClr val="4472C4">
                      <a:alpha val="0"/>
                    </a:srgbClr>
                  </a:solidFill>
                </a:ln>
                <a:solidFill>
                  <a:srgbClr val="48BFCC"/>
                </a:solidFill>
                <a:latin typeface="Arial" panose="020B0604020202020204" pitchFamily="34" charset="0"/>
                <a:cs typeface="Arial" panose="020B0604020202020204" pitchFamily="34" charset="0"/>
              </a:rPr>
              <a:t>Part 3</a:t>
            </a:r>
            <a:endParaRPr lang="ko-KR" altLang="en-US" sz="800" b="1" dirty="0">
              <a:ln>
                <a:solidFill>
                  <a:srgbClr val="4472C4">
                    <a:alpha val="0"/>
                  </a:srgbClr>
                </a:solidFill>
              </a:ln>
              <a:solidFill>
                <a:srgbClr val="48BFCC"/>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C7F3809-987D-4AC6-AD4E-38C026E88324}"/>
              </a:ext>
            </a:extLst>
          </p:cNvPr>
          <p:cNvSpPr txBox="1"/>
          <p:nvPr userDrawn="1"/>
        </p:nvSpPr>
        <p:spPr>
          <a:xfrm>
            <a:off x="1023085"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1</a:t>
            </a:r>
            <a:endParaRPr lang="en-US" altLang="ko-KR"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7F5D1DB-57E7-4E8C-B84A-E08613CE8554}"/>
              </a:ext>
            </a:extLst>
          </p:cNvPr>
          <p:cNvSpPr txBox="1"/>
          <p:nvPr userDrawn="1"/>
        </p:nvSpPr>
        <p:spPr>
          <a:xfrm>
            <a:off x="1609449"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2</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2D4D0AB0-5A1C-48AD-B17F-8737C61E6DBE}"/>
              </a:ext>
            </a:extLst>
          </p:cNvPr>
          <p:cNvSpPr txBox="1"/>
          <p:nvPr userDrawn="1"/>
        </p:nvSpPr>
        <p:spPr>
          <a:xfrm>
            <a:off x="2782179"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4</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68D1DE70-5878-4283-8DB7-570F2B2CFAD5}"/>
              </a:ext>
            </a:extLst>
          </p:cNvPr>
          <p:cNvSpPr txBox="1"/>
          <p:nvPr userDrawn="1"/>
        </p:nvSpPr>
        <p:spPr>
          <a:xfrm>
            <a:off x="3368546" y="109489"/>
            <a:ext cx="389850" cy="184666"/>
          </a:xfrm>
          <a:prstGeom prst="rect">
            <a:avLst/>
          </a:prstGeom>
          <a:noFill/>
        </p:spPr>
        <p:txBody>
          <a:bodyPr wrap="none" rtlCol="0" anchor="b">
            <a:spAutoFit/>
          </a:bodyPr>
          <a:lstStyle/>
          <a:p>
            <a:pPr algn="ctr" defTabSz="457200" latinLnBrk="0"/>
            <a:r>
              <a:rPr lang="en-US" altLang="ko-KR" sz="600">
                <a:ln>
                  <a:solidFill>
                    <a:srgbClr val="4472C4">
                      <a:alpha val="0"/>
                    </a:srgbClr>
                  </a:solidFill>
                </a:ln>
                <a:solidFill>
                  <a:prstClr val="white">
                    <a:lumMod val="50000"/>
                  </a:prstClr>
                </a:solidFill>
                <a:latin typeface="Arial" panose="020B0604020202020204" pitchFamily="34" charset="0"/>
                <a:cs typeface="Arial" panose="020B0604020202020204" pitchFamily="34" charset="0"/>
              </a:rPr>
              <a:t>Part 5</a:t>
            </a:r>
            <a:endParaRPr lang="ko-KR" altLang="en-US" sz="600" dirty="0">
              <a:ln>
                <a:solidFill>
                  <a:srgbClr val="4472C4">
                    <a:alpha val="0"/>
                  </a:srgbClr>
                </a:solidFill>
              </a:ln>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738097"/>
      </p:ext>
    </p:extLst>
  </p:cSld>
  <p:clrMapOvr>
    <a:masterClrMapping/>
  </p:clrMapOvr>
  <p:extLst mod="1">
    <p:ext uri="{DCECCB84-F9BA-43D5-87BE-67443E8EF086}">
      <p15:sldGuideLst xmlns:p15="http://schemas.microsoft.com/office/powerpoint/2012/main">
        <p15:guide id="1" orient="horz" pos="4042">
          <p15:clr>
            <a:srgbClr val="FBAE40"/>
          </p15:clr>
        </p15:guide>
        <p15:guide id="2" pos="240">
          <p15:clr>
            <a:srgbClr val="FBAE40"/>
          </p15:clr>
        </p15:guide>
        <p15:guide id="3" pos="6000">
          <p15:clr>
            <a:srgbClr val="FBAE40"/>
          </p15:clr>
        </p15:guide>
        <p15:guide id="4" pos="353">
          <p15:clr>
            <a:srgbClr val="FBAE40"/>
          </p15:clr>
        </p15:guide>
        <p15:guide id="5" pos="2901">
          <p15:clr>
            <a:srgbClr val="FBAE40"/>
          </p15:clr>
        </p15:guide>
        <p15:guide id="6" pos="5887">
          <p15:clr>
            <a:srgbClr val="FBAE40"/>
          </p15:clr>
        </p15:guide>
        <p15:guide id="7" pos="3340">
          <p15:clr>
            <a:srgbClr val="FBAE40"/>
          </p15:clr>
        </p15:guide>
        <p15:guide id="8" orient="horz" pos="1253">
          <p15:clr>
            <a:srgbClr val="FBAE40"/>
          </p15:clr>
        </p15:guide>
        <p15:guide id="9" orient="horz" pos="395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312821" y="274638"/>
            <a:ext cx="9176683" cy="562074"/>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312966" y="908720"/>
            <a:ext cx="9176538" cy="2024897"/>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p:txBody>
      </p:sp>
      <p:sp>
        <p:nvSpPr>
          <p:cNvPr id="4" name="날짜 개체 틀 3"/>
          <p:cNvSpPr>
            <a:spLocks noGrp="1"/>
          </p:cNvSpPr>
          <p:nvPr>
            <p:ph type="dt" sz="half" idx="2"/>
          </p:nvPr>
        </p:nvSpPr>
        <p:spPr>
          <a:xfrm>
            <a:off x="344488" y="644842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564AC-1208-4939-BCCE-D7EDB8DA6B6B}" type="datetime1">
              <a:rPr lang="ko-KR" altLang="en-US" smtClean="0"/>
              <a:pPr/>
              <a:t>2024-11-20</a:t>
            </a:fld>
            <a:endParaRPr lang="ko-KR" altLang="en-US" dirty="0"/>
          </a:p>
        </p:txBody>
      </p:sp>
      <p:sp>
        <p:nvSpPr>
          <p:cNvPr id="5" name="바닥글 개체 틀 4"/>
          <p:cNvSpPr>
            <a:spLocks noGrp="1"/>
          </p:cNvSpPr>
          <p:nvPr>
            <p:ph type="ftr" sz="quarter" idx="3"/>
          </p:nvPr>
        </p:nvSpPr>
        <p:spPr>
          <a:xfrm>
            <a:off x="3384551" y="644842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슬라이드 번호 개체 틀 5"/>
          <p:cNvSpPr>
            <a:spLocks noGrp="1"/>
          </p:cNvSpPr>
          <p:nvPr>
            <p:ph type="sldNum" sz="quarter" idx="4"/>
          </p:nvPr>
        </p:nvSpPr>
        <p:spPr>
          <a:xfrm>
            <a:off x="8841435" y="6448429"/>
            <a:ext cx="7200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822C5-33CB-4DCE-9ED7-F49AA824C653}" type="slidenum">
              <a:rPr lang="ko-KR" altLang="en-US" smtClean="0"/>
              <a:pPr/>
              <a:t>‹#›</a:t>
            </a:fld>
            <a:r>
              <a:rPr lang="en-US" altLang="ko-KR" dirty="0"/>
              <a:t>/00</a:t>
            </a:r>
            <a:endParaRPr lang="ko-KR" altLang="en-US" dirty="0"/>
          </a:p>
        </p:txBody>
      </p:sp>
    </p:spTree>
  </p:cSld>
  <p:clrMap bg1="lt1" tx1="dk1" bg2="lt2" tx2="dk2" accent1="accent1" accent2="accent2" accent3="accent3" accent4="accent4" accent5="accent5" accent6="accent6" hlink="hlink" folHlink="folHlink"/>
  <p:sldLayoutIdLst>
    <p:sldLayoutId id="2147483811" r:id="rId1"/>
    <p:sldLayoutId id="2147483833" r:id="rId2"/>
    <p:sldLayoutId id="2147483832" r:id="rId3"/>
    <p:sldLayoutId id="2147483834" r:id="rId4"/>
    <p:sldLayoutId id="2147483830" r:id="rId5"/>
  </p:sldLayoutIdLst>
  <p:hf hdr="0" ftr="0" dt="0"/>
  <p:txStyles>
    <p:titleStyle>
      <a:lvl1pPr marL="0" algn="l" defTabSz="1072866" rtl="0" eaLnBrk="0" fontAlgn="base" latinLnBrk="1" hangingPunct="0">
        <a:spcBef>
          <a:spcPct val="0"/>
        </a:spcBef>
        <a:spcAft>
          <a:spcPct val="0"/>
        </a:spcAft>
        <a:buNone/>
        <a:defRPr lang="ko-KR" altLang="en-US" sz="2800" b="0" kern="1200" dirty="0" smtClean="0">
          <a:solidFill>
            <a:schemeClr val="tx1">
              <a:lumMod val="65000"/>
              <a:lumOff val="35000"/>
            </a:schemeClr>
          </a:solidFill>
          <a:effectLst/>
          <a:latin typeface="HY견고딕" pitchFamily="18" charset="-127"/>
          <a:ea typeface="HY견고딕" pitchFamily="18" charset="-127"/>
          <a:cs typeface="Tahoma" pitchFamily="34" charset="0"/>
        </a:defRPr>
      </a:lvl1pPr>
    </p:titleStyle>
    <p:bodyStyle>
      <a:lvl1pPr marL="268288" indent="-268288" algn="l" defTabSz="914400" rtl="0" eaLnBrk="1" latinLnBrk="1" hangingPunct="1">
        <a:lnSpc>
          <a:spcPct val="100000"/>
        </a:lnSpc>
        <a:spcBef>
          <a:spcPts val="0"/>
        </a:spcBef>
        <a:spcAft>
          <a:spcPts val="0"/>
        </a:spcAft>
        <a:buFont typeface="Wingdings" pitchFamily="2" charset="2"/>
        <a:buChar char="§"/>
        <a:defRPr lang="ko-KR" altLang="en-US" sz="2200" b="1" kern="1200" dirty="0" smtClean="0">
          <a:solidFill>
            <a:schemeClr val="tx2">
              <a:lumMod val="75000"/>
            </a:schemeClr>
          </a:solidFill>
          <a:latin typeface="맑은 고딕" pitchFamily="50" charset="-127"/>
          <a:ea typeface="맑은 고딕" pitchFamily="50" charset="-127"/>
          <a:cs typeface="Arial" pitchFamily="34" charset="0"/>
        </a:defRPr>
      </a:lvl1pPr>
      <a:lvl2pPr marL="363538" indent="-188913" algn="l" defTabSz="914400" rtl="0" eaLnBrk="1" latinLnBrk="1" hangingPunct="1">
        <a:lnSpc>
          <a:spcPct val="100000"/>
        </a:lnSpc>
        <a:spcBef>
          <a:spcPts val="300"/>
        </a:spcBef>
        <a:spcAft>
          <a:spcPts val="0"/>
        </a:spcAft>
        <a:buFont typeface="Arial" pitchFamily="34" charset="0"/>
        <a:buChar char="-"/>
        <a:defRPr lang="ko-KR" altLang="en-US" sz="1800" kern="1200" dirty="0" smtClean="0">
          <a:solidFill>
            <a:srgbClr val="000000"/>
          </a:solidFill>
          <a:latin typeface="맑은 고딕" pitchFamily="50" charset="-127"/>
          <a:ea typeface="맑은 고딕" pitchFamily="50" charset="-127"/>
          <a:cs typeface="Arial" pitchFamily="34" charset="0"/>
          <a:sym typeface="Wingdings" pitchFamily="2" charset="2"/>
        </a:defRPr>
      </a:lvl2pPr>
      <a:lvl3pPr marL="538163" indent="-174625" algn="l" defTabSz="914400" rtl="0" eaLnBrk="1" latinLnBrk="1" hangingPunct="1">
        <a:lnSpc>
          <a:spcPct val="100000"/>
        </a:lnSpc>
        <a:spcBef>
          <a:spcPts val="300"/>
        </a:spcBef>
        <a:spcAft>
          <a:spcPts val="0"/>
        </a:spcAft>
        <a:buClrTx/>
        <a:buFont typeface="맑은 고딕" pitchFamily="50" charset="-127"/>
        <a:buChar char="∙"/>
        <a:defRPr lang="ko-KR" altLang="en-US" sz="1600" kern="1200" dirty="0" smtClean="0">
          <a:solidFill>
            <a:schemeClr val="tx1">
              <a:lumMod val="75000"/>
              <a:lumOff val="25000"/>
            </a:schemeClr>
          </a:solidFill>
          <a:latin typeface="+mn-lt"/>
          <a:ea typeface="+mn-ea"/>
          <a:cs typeface="Arial" pitchFamily="34" charset="0"/>
          <a:sym typeface="Wingdings" pitchFamily="2" charset="2"/>
        </a:defRPr>
      </a:lvl3pPr>
      <a:lvl4pPr marL="631825" indent="-187325" algn="l" defTabSz="914400" rtl="0" eaLnBrk="1" latinLnBrk="1" hangingPunct="1">
        <a:lnSpc>
          <a:spcPct val="100000"/>
        </a:lnSpc>
        <a:spcBef>
          <a:spcPts val="0"/>
        </a:spcBef>
        <a:spcAft>
          <a:spcPts val="0"/>
        </a:spcAft>
        <a:buFont typeface="Arial" pitchFamily="34" charset="0"/>
        <a:buChar char="√"/>
        <a:defRPr sz="14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ko-KR" altLang="en-US" dirty="0"/>
              <a:t>마스터 제목 스타일 편집</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defTabSz="457200" latinLnBrk="0"/>
            <a:endParaRPr lang="ko-KR" altLang="en-US" dirty="0">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defTabSz="457200" latinLnBrk="0"/>
            <a:endParaRPr lang="ko-KR" altLang="en-US" dirty="0">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defTabSz="457200" latinLnBrk="0"/>
            <a:fld id="{C7C63E57-45F3-4425-A6DE-399549045A19}" type="slidenum">
              <a:rPr lang="ko-KR" altLang="en-US" smtClean="0">
                <a:solidFill>
                  <a:prstClr val="black">
                    <a:tint val="75000"/>
                  </a:prstClr>
                </a:solidFill>
              </a:rPr>
              <a:pPr defTabSz="457200" latinLnBrk="0"/>
              <a:t>‹#›</a:t>
            </a:fld>
            <a:endParaRPr lang="ko-KR" altLang="en-US" dirty="0">
              <a:solidFill>
                <a:prstClr val="black">
                  <a:tint val="75000"/>
                </a:prstClr>
              </a:solidFill>
            </a:endParaRPr>
          </a:p>
        </p:txBody>
      </p:sp>
    </p:spTree>
    <p:extLst>
      <p:ext uri="{BB962C8B-B14F-4D97-AF65-F5344CB8AC3E}">
        <p14:creationId xmlns:p14="http://schemas.microsoft.com/office/powerpoint/2010/main" val="6886063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Lst>
  <p:hf sldNum="0" hdr="0" ftr="0" dt="0"/>
  <p:txStyles>
    <p:titleStyle>
      <a:lvl1pPr algn="l" defTabSz="914400" rtl="0" eaLnBrk="1" latinLnBrk="1"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ko-KR" altLang="en-US" dirty="0"/>
              <a:t>마스터 제목 스타일 편집</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defTabSz="457200" latinLnBrk="0"/>
            <a:fld id="{AEB723A7-6429-44C8-8B38-307710E58C6D}" type="datetime1">
              <a:rPr lang="ko-KR" altLang="en-US" smtClean="0">
                <a:solidFill>
                  <a:prstClr val="black">
                    <a:tint val="75000"/>
                  </a:prstClr>
                </a:solidFill>
              </a:rPr>
              <a:pPr defTabSz="457200" latinLnBrk="0"/>
              <a:t>2024-11-20</a:t>
            </a:fld>
            <a:endParaRPr lang="ko-KR" altLang="en-US" dirty="0">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defTabSz="457200" latinLnBrk="0"/>
            <a:endParaRPr lang="ko-KR" altLang="en-US" dirty="0">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defTabSz="457200" latinLnBrk="0"/>
            <a:fld id="{C7C63E57-45F3-4425-A6DE-399549045A19}" type="slidenum">
              <a:rPr lang="ko-KR" altLang="en-US" smtClean="0">
                <a:solidFill>
                  <a:prstClr val="black">
                    <a:tint val="75000"/>
                  </a:prstClr>
                </a:solidFill>
              </a:rPr>
              <a:pPr defTabSz="457200" latinLnBrk="0"/>
              <a:t>‹#›</a:t>
            </a:fld>
            <a:endParaRPr lang="ko-KR" altLang="en-US" dirty="0">
              <a:solidFill>
                <a:prstClr val="black">
                  <a:tint val="75000"/>
                </a:prstClr>
              </a:solidFill>
            </a:endParaRPr>
          </a:p>
        </p:txBody>
      </p:sp>
    </p:spTree>
    <p:extLst>
      <p:ext uri="{BB962C8B-B14F-4D97-AF65-F5344CB8AC3E}">
        <p14:creationId xmlns:p14="http://schemas.microsoft.com/office/powerpoint/2010/main" val="390622584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Lst>
  <p:hf hdr="0" ftr="0" dt="0"/>
  <p:txStyles>
    <p:titleStyle>
      <a:lvl1pPr algn="l" defTabSz="914400" rtl="0" eaLnBrk="1" latinLnBrk="1"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https://www.samsungsem.com/global/support/contact-us/faq.do"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www.samsungsem.com/global/support/contact-us/inquiry/product.do?weblibrary=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ocs.keysight.com/display/engdocads/ADS+Supported+Platform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docs.keysight.com/display/engdocads/Hom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samsungsem.com/global/index.do"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8.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그룹 6">
            <a:extLst>
              <a:ext uri="{FF2B5EF4-FFF2-40B4-BE49-F238E27FC236}">
                <a16:creationId xmlns:a16="http://schemas.microsoft.com/office/drawing/2014/main" id="{9573C339-D220-42C3-8F1D-AFE5DB228157}"/>
              </a:ext>
            </a:extLst>
          </p:cNvPr>
          <p:cNvGrpSpPr/>
          <p:nvPr/>
        </p:nvGrpSpPr>
        <p:grpSpPr>
          <a:xfrm rot="10800000">
            <a:off x="8091283" y="1"/>
            <a:ext cx="1490263" cy="178281"/>
            <a:chOff x="-35039" y="6622570"/>
            <a:chExt cx="1490263" cy="178281"/>
          </a:xfrm>
        </p:grpSpPr>
        <p:sp>
          <p:nvSpPr>
            <p:cNvPr id="8" name="자유형 176">
              <a:extLst>
                <a:ext uri="{FF2B5EF4-FFF2-40B4-BE49-F238E27FC236}">
                  <a16:creationId xmlns:a16="http://schemas.microsoft.com/office/drawing/2014/main" id="{90F35AE8-FEA8-4F48-A963-6F10E114E476}"/>
                </a:ext>
              </a:extLst>
            </p:cNvPr>
            <p:cNvSpPr>
              <a:spLocks/>
            </p:cNvSpPr>
            <p:nvPr/>
          </p:nvSpPr>
          <p:spPr bwMode="auto">
            <a:xfrm flipV="1">
              <a:off x="873411" y="6622570"/>
              <a:ext cx="581813" cy="17828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solidFill>
              <a:srgbClr val="005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defRPr/>
              </a:pPr>
              <a:endParaRPr lang="ko-KR" altLang="en-US" sz="1800" dirty="0">
                <a:solidFill>
                  <a:prstClr val="white"/>
                </a:solidFill>
                <a:latin typeface="Arial" panose="020B0604020202020204" pitchFamily="34" charset="0"/>
              </a:endParaRPr>
            </a:p>
          </p:txBody>
        </p:sp>
        <p:sp>
          <p:nvSpPr>
            <p:cNvPr id="9" name="직사각형 8">
              <a:extLst>
                <a:ext uri="{FF2B5EF4-FFF2-40B4-BE49-F238E27FC236}">
                  <a16:creationId xmlns:a16="http://schemas.microsoft.com/office/drawing/2014/main" id="{4CCFCBE7-C79B-4832-AE03-7386AC792EE9}"/>
                </a:ext>
              </a:extLst>
            </p:cNvPr>
            <p:cNvSpPr/>
            <p:nvPr/>
          </p:nvSpPr>
          <p:spPr>
            <a:xfrm>
              <a:off x="534460" y="6622571"/>
              <a:ext cx="443440" cy="178280"/>
            </a:xfrm>
            <a:prstGeom prst="rect">
              <a:avLst/>
            </a:prstGeom>
            <a:solidFill>
              <a:srgbClr val="005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defRPr/>
              </a:pPr>
              <a:endParaRPr lang="ko-KR" altLang="en-US" sz="1800" dirty="0">
                <a:solidFill>
                  <a:prstClr val="white"/>
                </a:solidFill>
                <a:latin typeface="Arial" panose="020B0604020202020204" pitchFamily="34" charset="0"/>
              </a:endParaRPr>
            </a:p>
          </p:txBody>
        </p:sp>
        <p:sp>
          <p:nvSpPr>
            <p:cNvPr id="11" name="자유형 176">
              <a:extLst>
                <a:ext uri="{FF2B5EF4-FFF2-40B4-BE49-F238E27FC236}">
                  <a16:creationId xmlns:a16="http://schemas.microsoft.com/office/drawing/2014/main" id="{02FAA451-DB53-484F-A98F-FFBC1AE58682}"/>
                </a:ext>
              </a:extLst>
            </p:cNvPr>
            <p:cNvSpPr>
              <a:spLocks/>
            </p:cNvSpPr>
            <p:nvPr/>
          </p:nvSpPr>
          <p:spPr bwMode="auto">
            <a:xfrm flipH="1" flipV="1">
              <a:off x="-35039" y="6622570"/>
              <a:ext cx="581813" cy="17828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solidFill>
              <a:srgbClr val="005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defRPr/>
              </a:pPr>
              <a:endParaRPr lang="ko-KR" altLang="en-US" sz="1800" dirty="0">
                <a:solidFill>
                  <a:prstClr val="white"/>
                </a:solidFill>
                <a:latin typeface="Arial" panose="020B0604020202020204" pitchFamily="34" charset="0"/>
              </a:endParaRPr>
            </a:p>
          </p:txBody>
        </p:sp>
      </p:grpSp>
      <p:sp>
        <p:nvSpPr>
          <p:cNvPr id="10" name="TextBox 9">
            <a:extLst>
              <a:ext uri="{FF2B5EF4-FFF2-40B4-BE49-F238E27FC236}">
                <a16:creationId xmlns:a16="http://schemas.microsoft.com/office/drawing/2014/main" id="{F238F4E4-2FE8-4BE4-838D-D125064E44D0}"/>
              </a:ext>
            </a:extLst>
          </p:cNvPr>
          <p:cNvSpPr txBox="1"/>
          <p:nvPr/>
        </p:nvSpPr>
        <p:spPr>
          <a:xfrm>
            <a:off x="8353364" y="-15608"/>
            <a:ext cx="938077" cy="215444"/>
          </a:xfrm>
          <a:prstGeom prst="rect">
            <a:avLst/>
          </a:prstGeom>
          <a:noFill/>
        </p:spPr>
        <p:txBody>
          <a:bodyPr wrap="none" rtlCol="0">
            <a:spAutoFit/>
          </a:bodyPr>
          <a:lstStyle/>
          <a:p>
            <a:pPr algn="ctr" defTabSz="457200" latinLnBrk="0">
              <a:defRPr/>
            </a:pPr>
            <a:r>
              <a:rPr lang="en-US" altLang="ko-KR" sz="800" dirty="0">
                <a:ln>
                  <a:solidFill>
                    <a:srgbClr val="4472C4">
                      <a:alpha val="0"/>
                    </a:srgbClr>
                  </a:solidFill>
                </a:ln>
                <a:solidFill>
                  <a:prstClr val="white"/>
                </a:solidFill>
                <a:latin typeface="Arial" panose="020B0604020202020204" pitchFamily="34" charset="0"/>
                <a:cs typeface="Arial" panose="020B0604020202020204" pitchFamily="34" charset="0"/>
              </a:rPr>
              <a:t>CONFIDENTIAL</a:t>
            </a:r>
            <a:endParaRPr lang="ko-KR" altLang="en-US" sz="800" dirty="0">
              <a:ln>
                <a:solidFill>
                  <a:srgbClr val="4472C4">
                    <a:alpha val="0"/>
                  </a:srgbClr>
                </a:solidFill>
              </a:ln>
              <a:solidFill>
                <a:prstClr val="white"/>
              </a:solidFill>
              <a:latin typeface="Arial" panose="020B0604020202020204" pitchFamily="34" charset="0"/>
              <a:cs typeface="Arial" panose="020B0604020202020204" pitchFamily="34" charset="0"/>
            </a:endParaRPr>
          </a:p>
        </p:txBody>
      </p:sp>
      <p:cxnSp>
        <p:nvCxnSpPr>
          <p:cNvPr id="5" name="직선 연결선 4">
            <a:extLst>
              <a:ext uri="{FF2B5EF4-FFF2-40B4-BE49-F238E27FC236}">
                <a16:creationId xmlns:a16="http://schemas.microsoft.com/office/drawing/2014/main" id="{E6C40431-2CF5-4B3E-854C-15D480788029}"/>
              </a:ext>
            </a:extLst>
          </p:cNvPr>
          <p:cNvCxnSpPr/>
          <p:nvPr/>
        </p:nvCxnSpPr>
        <p:spPr>
          <a:xfrm>
            <a:off x="9270206" y="2700337"/>
            <a:ext cx="100012" cy="0"/>
          </a:xfrm>
          <a:prstGeom prst="line">
            <a:avLst/>
          </a:prstGeom>
          <a:ln w="19050">
            <a:solidFill>
              <a:srgbClr val="004098"/>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D3D9F55-2F19-4F87-B8C9-96D6A9C94169}"/>
              </a:ext>
            </a:extLst>
          </p:cNvPr>
          <p:cNvSpPr txBox="1"/>
          <p:nvPr/>
        </p:nvSpPr>
        <p:spPr>
          <a:xfrm>
            <a:off x="7541612" y="2766596"/>
            <a:ext cx="1984839" cy="338554"/>
          </a:xfrm>
          <a:prstGeom prst="rect">
            <a:avLst/>
          </a:prstGeom>
          <a:noFill/>
        </p:spPr>
        <p:txBody>
          <a:bodyPr wrap="none" rtlCol="0">
            <a:spAutoFit/>
          </a:bodyPr>
          <a:lstStyle/>
          <a:p>
            <a:pPr algn="r" defTabSz="457200" latinLnBrk="0">
              <a:defRPr/>
            </a:pPr>
            <a:r>
              <a:rPr lang="en-US" altLang="ko-KR" sz="1600" dirty="0">
                <a:ln>
                  <a:solidFill>
                    <a:srgbClr val="4472C4">
                      <a:alpha val="0"/>
                    </a:srgbClr>
                  </a:solidFill>
                </a:ln>
                <a:solidFill>
                  <a:prstClr val="black">
                    <a:lumMod val="65000"/>
                    <a:lumOff val="35000"/>
                  </a:prstClr>
                </a:solidFill>
                <a:latin typeface="Arial" panose="020B0604020202020204" pitchFamily="34" charset="0"/>
                <a:cs typeface="Arial" panose="020B0604020202020204" pitchFamily="34" charset="0"/>
              </a:rPr>
              <a:t>NOVEMBER,  2024</a:t>
            </a:r>
          </a:p>
        </p:txBody>
      </p:sp>
      <p:sp>
        <p:nvSpPr>
          <p:cNvPr id="36" name="TextBox 17">
            <a:extLst>
              <a:ext uri="{FF2B5EF4-FFF2-40B4-BE49-F238E27FC236}">
                <a16:creationId xmlns:a16="http://schemas.microsoft.com/office/drawing/2014/main" id="{B3B8CDF0-C9BB-42C4-B8FC-099800899A48}"/>
              </a:ext>
            </a:extLst>
          </p:cNvPr>
          <p:cNvSpPr txBox="1"/>
          <p:nvPr/>
        </p:nvSpPr>
        <p:spPr>
          <a:xfrm>
            <a:off x="4520952" y="1044576"/>
            <a:ext cx="5249424"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lgn="r" defTabSz="1072866"/>
            <a:r>
              <a:rPr lang="en-US" altLang="ko-KR" sz="3600" spc="-151" dirty="0">
                <a:solidFill>
                  <a:prstClr val="black">
                    <a:lumMod val="75000"/>
                    <a:lumOff val="25000"/>
                  </a:prstClr>
                </a:solidFill>
                <a:effectLst>
                  <a:outerShdw blurRad="38100" dist="38100" dir="2700000" algn="tl">
                    <a:srgbClr val="000000">
                      <a:alpha val="43137"/>
                    </a:srgbClr>
                  </a:outerShdw>
                </a:effectLst>
                <a:latin typeface="Calibri" panose="020F0502020204030204" pitchFamily="34" charset="0"/>
                <a:ea typeface="a옛날목욕탕L" pitchFamily="18" charset="-127"/>
                <a:cs typeface="helvetica" panose="020B0604020202020204" pitchFamily="34" charset="0"/>
              </a:rPr>
              <a:t>Samsung Library Install Guide</a:t>
            </a:r>
          </a:p>
          <a:p>
            <a:pPr lvl="0" algn="r" defTabSz="1072866"/>
            <a:r>
              <a:rPr lang="en-US" altLang="ko-KR" sz="3600" spc="-151" dirty="0">
                <a:solidFill>
                  <a:prstClr val="black">
                    <a:lumMod val="75000"/>
                    <a:lumOff val="25000"/>
                  </a:prstClr>
                </a:solidFill>
                <a:effectLst>
                  <a:outerShdw blurRad="38100" dist="38100" dir="2700000" algn="tl">
                    <a:srgbClr val="000000">
                      <a:alpha val="43137"/>
                    </a:srgbClr>
                  </a:outerShdw>
                </a:effectLst>
                <a:latin typeface="Calibri" panose="020F0502020204030204" pitchFamily="34" charset="0"/>
                <a:ea typeface="a옛날목욕탕L" pitchFamily="18" charset="-127"/>
                <a:cs typeface="helvetica" panose="020B0604020202020204" pitchFamily="34" charset="0"/>
              </a:rPr>
              <a:t>For ADS</a:t>
            </a:r>
            <a:endParaRPr lang="ko-KR" altLang="en-US" sz="3600" spc="-151" dirty="0">
              <a:solidFill>
                <a:prstClr val="black">
                  <a:lumMod val="75000"/>
                  <a:lumOff val="25000"/>
                </a:prstClr>
              </a:solidFill>
              <a:effectLst>
                <a:outerShdw blurRad="38100" dist="38100" dir="2700000" algn="tl">
                  <a:srgbClr val="000000">
                    <a:alpha val="43137"/>
                  </a:srgbClr>
                </a:outerShdw>
              </a:effectLst>
              <a:latin typeface="Calibri" panose="020F0502020204030204" pitchFamily="34" charset="0"/>
              <a:ea typeface="a옛날목욕탕L" pitchFamily="18" charset="-127"/>
              <a:cs typeface="helvetica" panose="020B0604020202020204" pitchFamily="34" charset="0"/>
            </a:endParaRPr>
          </a:p>
        </p:txBody>
      </p:sp>
    </p:spTree>
    <p:extLst>
      <p:ext uri="{BB962C8B-B14F-4D97-AF65-F5344CB8AC3E}">
        <p14:creationId xmlns:p14="http://schemas.microsoft.com/office/powerpoint/2010/main" val="2192933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p:cNvSpPr>
            <a:spLocks noGrp="1"/>
          </p:cNvSpPr>
          <p:nvPr>
            <p:ph type="body" sz="quarter" idx="14"/>
          </p:nvPr>
        </p:nvSpPr>
        <p:spPr>
          <a:xfrm>
            <a:off x="210719" y="908720"/>
            <a:ext cx="9486838" cy="5688732"/>
          </a:xfrm>
        </p:spPr>
        <p:txBody>
          <a:bodyPr/>
          <a:lstStyle/>
          <a:p>
            <a:pPr>
              <a:lnSpc>
                <a:spcPts val="3000"/>
              </a:lnSpc>
              <a:spcAft>
                <a:spcPts val="0"/>
              </a:spcAft>
            </a:pPr>
            <a:r>
              <a:rPr lang="en-US" altLang="ko-KR" sz="1600" b="0" dirty="0">
                <a:latin typeface="Arial" panose="020B0604020202020204" pitchFamily="34" charset="0"/>
              </a:rPr>
              <a:t>Double-click the symbol to display the window. Click ‘Please Select…’ in the ‘Parameter Entry Mode’</a:t>
            </a:r>
          </a:p>
          <a:p>
            <a:pPr indent="0">
              <a:lnSpc>
                <a:spcPts val="3000"/>
              </a:lnSpc>
              <a:spcAft>
                <a:spcPts val="0"/>
              </a:spcAft>
              <a:buNone/>
            </a:pPr>
            <a:r>
              <a:rPr lang="en-US" altLang="ko-KR" sz="1600" b="0" dirty="0">
                <a:latin typeface="Arial" panose="020B0604020202020204" pitchFamily="34" charset="0"/>
              </a:rPr>
              <a:t>      You can select products from the dropdown list, click ‘Apply’ and ‘OK’ button.</a:t>
            </a:r>
          </a:p>
          <a:p>
            <a:pPr indent="0">
              <a:lnSpc>
                <a:spcPts val="3000"/>
              </a:lnSpc>
              <a:spcAft>
                <a:spcPts val="0"/>
              </a:spcAft>
              <a:buNone/>
            </a:pPr>
            <a:endParaRPr lang="en-US" altLang="ko-KR" sz="1600" b="0" dirty="0">
              <a:latin typeface="Arial" panose="020B0604020202020204" pitchFamily="34" charset="0"/>
            </a:endParaRPr>
          </a:p>
        </p:txBody>
      </p:sp>
      <p:sp>
        <p:nvSpPr>
          <p:cNvPr id="9" name="직사각형 8"/>
          <p:cNvSpPr/>
          <p:nvPr/>
        </p:nvSpPr>
        <p:spPr>
          <a:xfrm>
            <a:off x="880932" y="335216"/>
            <a:ext cx="4919799" cy="461594"/>
          </a:xfrm>
          <a:prstGeom prst="rect">
            <a:avLst/>
          </a:prstGeom>
          <a:noFill/>
        </p:spPr>
        <p:txBody>
          <a:bodyPr wrap="none" lIns="91372" tIns="45685" rIns="91372" bIns="45685">
            <a:spAutoFit/>
          </a:bodyPr>
          <a:lstStyle/>
          <a:p>
            <a:r>
              <a:rPr lang="en-US" altLang="ja-JP" sz="2400" b="1" dirty="0">
                <a:ln>
                  <a:solidFill>
                    <a:prstClr val="white">
                      <a:alpha val="0"/>
                    </a:prstClr>
                  </a:solidFill>
                </a:ln>
                <a:solidFill>
                  <a:prstClr val="black">
                    <a:lumMod val="75000"/>
                    <a:lumOff val="25000"/>
                  </a:prstClr>
                </a:solidFill>
                <a:latin typeface="Arial" panose="020B0604020202020204" pitchFamily="34" charset="0"/>
                <a:ea typeface="Meiryo UI" pitchFamily="34" charset="-128"/>
                <a:cs typeface="Arial" panose="020B0604020202020204" pitchFamily="34" charset="0"/>
              </a:rPr>
              <a:t>How to Use Samsung Library (3)</a:t>
            </a:r>
          </a:p>
        </p:txBody>
      </p:sp>
      <p:cxnSp>
        <p:nvCxnSpPr>
          <p:cNvPr id="10" name="직선 연결선 9"/>
          <p:cNvCxnSpPr>
            <a:stCxn id="9" idx="3"/>
          </p:cNvCxnSpPr>
          <p:nvPr/>
        </p:nvCxnSpPr>
        <p:spPr>
          <a:xfrm flipV="1">
            <a:off x="5800731" y="557831"/>
            <a:ext cx="3072069" cy="818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0719" y="173628"/>
            <a:ext cx="953970" cy="646260"/>
          </a:xfrm>
          <a:prstGeom prst="rect">
            <a:avLst/>
          </a:prstGeom>
          <a:noFill/>
        </p:spPr>
        <p:txBody>
          <a:bodyPr wrap="none" lIns="91372" tIns="45685" rIns="91372" bIns="45685" rtlCol="0">
            <a:spAutoFit/>
          </a:bodyPr>
          <a:lstStyle/>
          <a:p>
            <a:pPr defTabSz="914400"/>
            <a:r>
              <a:rPr lang="en-US" altLang="ko-KR" sz="3600" dirty="0">
                <a:ln>
                  <a:solidFill>
                    <a:prstClr val="white">
                      <a:alpha val="0"/>
                    </a:prstClr>
                  </a:solidFill>
                </a:ln>
                <a:solidFill>
                  <a:srgbClr val="2C3644"/>
                </a:solidFill>
                <a:latin typeface="Arial" panose="020B0604020202020204" pitchFamily="34" charset="0"/>
                <a:ea typeface="a옛날목욕탕L" pitchFamily="18" charset="-127"/>
                <a:cs typeface="Arial" panose="020B0604020202020204" pitchFamily="34" charset="0"/>
              </a:rPr>
              <a:t>03. </a:t>
            </a:r>
            <a:endParaRPr lang="ko-KR" altLang="en-US" sz="3600" dirty="0">
              <a:ln>
                <a:solidFill>
                  <a:prstClr val="white">
                    <a:alpha val="0"/>
                  </a:prstClr>
                </a:solidFill>
              </a:ln>
              <a:solidFill>
                <a:srgbClr val="2C3644"/>
              </a:solidFill>
              <a:latin typeface="Arial" panose="020B0604020202020204" pitchFamily="34" charset="0"/>
              <a:ea typeface="a옛날목욕탕L" pitchFamily="18" charset="-127"/>
              <a:cs typeface="Arial" panose="020B0604020202020204" pitchFamily="34" charset="0"/>
            </a:endParaRPr>
          </a:p>
        </p:txBody>
      </p:sp>
      <p:grpSp>
        <p:nvGrpSpPr>
          <p:cNvPr id="7" name="그룹 6">
            <a:extLst>
              <a:ext uri="{FF2B5EF4-FFF2-40B4-BE49-F238E27FC236}">
                <a16:creationId xmlns:a16="http://schemas.microsoft.com/office/drawing/2014/main" id="{3FC78B94-E04A-488B-9E02-B95D2500F66C}"/>
              </a:ext>
            </a:extLst>
          </p:cNvPr>
          <p:cNvGrpSpPr/>
          <p:nvPr/>
        </p:nvGrpSpPr>
        <p:grpSpPr>
          <a:xfrm>
            <a:off x="932927" y="2048393"/>
            <a:ext cx="7960471" cy="3756871"/>
            <a:chOff x="932927" y="2048393"/>
            <a:chExt cx="7960471" cy="3756871"/>
          </a:xfrm>
        </p:grpSpPr>
        <p:pic>
          <p:nvPicPr>
            <p:cNvPr id="19" name="그림 18">
              <a:extLst>
                <a:ext uri="{FF2B5EF4-FFF2-40B4-BE49-F238E27FC236}">
                  <a16:creationId xmlns:a16="http://schemas.microsoft.com/office/drawing/2014/main" id="{CEE01753-67FA-42AF-A9A4-F5013480C15E}"/>
                </a:ext>
              </a:extLst>
            </p:cNvPr>
            <p:cNvPicPr>
              <a:picLocks noChangeAspect="1"/>
            </p:cNvPicPr>
            <p:nvPr/>
          </p:nvPicPr>
          <p:blipFill>
            <a:blip r:embed="rId3"/>
            <a:stretch>
              <a:fillRect/>
            </a:stretch>
          </p:blipFill>
          <p:spPr>
            <a:xfrm>
              <a:off x="932927" y="2048393"/>
              <a:ext cx="2501654" cy="885825"/>
            </a:xfrm>
            <a:prstGeom prst="rect">
              <a:avLst/>
            </a:prstGeom>
          </p:spPr>
        </p:pic>
        <p:pic>
          <p:nvPicPr>
            <p:cNvPr id="20" name="Picture 38" descr="086">
              <a:extLst>
                <a:ext uri="{FF2B5EF4-FFF2-40B4-BE49-F238E27FC236}">
                  <a16:creationId xmlns:a16="http://schemas.microsoft.com/office/drawing/2014/main" id="{1C7DF603-48B2-4A0B-AFB1-55DC7485EFBE}"/>
                </a:ext>
              </a:extLst>
            </p:cNvPr>
            <p:cNvPicPr>
              <a:picLocks noChangeAspect="1" noChangeArrowheads="1"/>
            </p:cNvPicPr>
            <p:nvPr/>
          </p:nvPicPr>
          <p:blipFill>
            <a:blip r:embed="rId4" cstate="print">
              <a:grayscl/>
            </a:blip>
            <a:srcRect/>
            <a:stretch>
              <a:fillRect/>
            </a:stretch>
          </p:blipFill>
          <p:spPr bwMode="auto">
            <a:xfrm rot="5400000">
              <a:off x="3701226" y="2014886"/>
              <a:ext cx="576066" cy="952837"/>
            </a:xfrm>
            <a:prstGeom prst="rect">
              <a:avLst/>
            </a:prstGeom>
            <a:noFill/>
          </p:spPr>
        </p:pic>
        <p:sp>
          <p:nvSpPr>
            <p:cNvPr id="25" name="타원 24">
              <a:extLst>
                <a:ext uri="{FF2B5EF4-FFF2-40B4-BE49-F238E27FC236}">
                  <a16:creationId xmlns:a16="http://schemas.microsoft.com/office/drawing/2014/main" id="{04456A83-D421-4890-BDFD-31299D6FF1FA}"/>
                </a:ext>
              </a:extLst>
            </p:cNvPr>
            <p:cNvSpPr/>
            <p:nvPr/>
          </p:nvSpPr>
          <p:spPr>
            <a:xfrm>
              <a:off x="3213735" y="2345274"/>
              <a:ext cx="201542" cy="210797"/>
            </a:xfrm>
            <a:prstGeom prst="ellipse">
              <a:avLst/>
            </a:prstGeom>
            <a:solidFill>
              <a:srgbClr val="FC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rPr>
                <a:t>1</a:t>
              </a:r>
              <a:endParaRPr lang="ko-KR" altLang="en-US"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endParaRPr>
            </a:p>
          </p:txBody>
        </p:sp>
        <p:pic>
          <p:nvPicPr>
            <p:cNvPr id="2" name="그림 1">
              <a:extLst>
                <a:ext uri="{FF2B5EF4-FFF2-40B4-BE49-F238E27FC236}">
                  <a16:creationId xmlns:a16="http://schemas.microsoft.com/office/drawing/2014/main" id="{EF99B889-0CEB-4BAF-B056-9CB9839F0C25}"/>
                </a:ext>
              </a:extLst>
            </p:cNvPr>
            <p:cNvPicPr>
              <a:picLocks noChangeAspect="1"/>
            </p:cNvPicPr>
            <p:nvPr/>
          </p:nvPicPr>
          <p:blipFill>
            <a:blip r:embed="rId5"/>
            <a:stretch>
              <a:fillRect/>
            </a:stretch>
          </p:blipFill>
          <p:spPr>
            <a:xfrm>
              <a:off x="4517644" y="2051444"/>
              <a:ext cx="4375754" cy="3753820"/>
            </a:xfrm>
            <a:prstGeom prst="rect">
              <a:avLst/>
            </a:prstGeom>
          </p:spPr>
        </p:pic>
        <p:sp>
          <p:nvSpPr>
            <p:cNvPr id="26" name="타원 25">
              <a:extLst>
                <a:ext uri="{FF2B5EF4-FFF2-40B4-BE49-F238E27FC236}">
                  <a16:creationId xmlns:a16="http://schemas.microsoft.com/office/drawing/2014/main" id="{FD5B78EC-0583-47F2-83BC-568C320CE8BB}"/>
                </a:ext>
              </a:extLst>
            </p:cNvPr>
            <p:cNvSpPr/>
            <p:nvPr/>
          </p:nvSpPr>
          <p:spPr>
            <a:xfrm>
              <a:off x="8348949" y="3717557"/>
              <a:ext cx="201542" cy="210797"/>
            </a:xfrm>
            <a:prstGeom prst="ellipse">
              <a:avLst/>
            </a:prstGeom>
            <a:solidFill>
              <a:srgbClr val="FC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rPr>
                <a:t>2</a:t>
              </a:r>
              <a:endParaRPr lang="ko-KR" altLang="en-US"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endParaRPr>
            </a:p>
          </p:txBody>
        </p:sp>
        <p:sp>
          <p:nvSpPr>
            <p:cNvPr id="27" name="타원 26">
              <a:extLst>
                <a:ext uri="{FF2B5EF4-FFF2-40B4-BE49-F238E27FC236}">
                  <a16:creationId xmlns:a16="http://schemas.microsoft.com/office/drawing/2014/main" id="{AEA1A165-27E2-452C-9B17-8FA2EEB42796}"/>
                </a:ext>
              </a:extLst>
            </p:cNvPr>
            <p:cNvSpPr/>
            <p:nvPr/>
          </p:nvSpPr>
          <p:spPr>
            <a:xfrm>
              <a:off x="6321152" y="5541003"/>
              <a:ext cx="201542" cy="210797"/>
            </a:xfrm>
            <a:prstGeom prst="ellipse">
              <a:avLst/>
            </a:prstGeom>
            <a:solidFill>
              <a:srgbClr val="FC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rPr>
                <a:t>3</a:t>
              </a:r>
              <a:endParaRPr lang="ko-KR" altLang="en-US"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endParaRPr>
            </a:p>
          </p:txBody>
        </p:sp>
        <p:sp>
          <p:nvSpPr>
            <p:cNvPr id="31" name="타원 30">
              <a:extLst>
                <a:ext uri="{FF2B5EF4-FFF2-40B4-BE49-F238E27FC236}">
                  <a16:creationId xmlns:a16="http://schemas.microsoft.com/office/drawing/2014/main" id="{69A206EA-879A-45DF-B490-8A9EDD85AD7F}"/>
                </a:ext>
              </a:extLst>
            </p:cNvPr>
            <p:cNvSpPr/>
            <p:nvPr/>
          </p:nvSpPr>
          <p:spPr>
            <a:xfrm>
              <a:off x="5241032" y="5541003"/>
              <a:ext cx="201542" cy="210797"/>
            </a:xfrm>
            <a:prstGeom prst="ellipse">
              <a:avLst/>
            </a:prstGeom>
            <a:solidFill>
              <a:srgbClr val="FC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rPr>
                <a:t>4</a:t>
              </a:r>
              <a:endParaRPr lang="ko-KR" altLang="en-US"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endParaRPr>
            </a:p>
          </p:txBody>
        </p:sp>
        <p:pic>
          <p:nvPicPr>
            <p:cNvPr id="4" name="그림 3">
              <a:extLst>
                <a:ext uri="{FF2B5EF4-FFF2-40B4-BE49-F238E27FC236}">
                  <a16:creationId xmlns:a16="http://schemas.microsoft.com/office/drawing/2014/main" id="{2DFA5DA5-5267-46D1-A9A5-BA507B87DBF1}"/>
                </a:ext>
              </a:extLst>
            </p:cNvPr>
            <p:cNvPicPr>
              <a:picLocks noChangeAspect="1"/>
            </p:cNvPicPr>
            <p:nvPr/>
          </p:nvPicPr>
          <p:blipFill>
            <a:blip r:embed="rId6"/>
            <a:stretch>
              <a:fillRect/>
            </a:stretch>
          </p:blipFill>
          <p:spPr>
            <a:xfrm>
              <a:off x="948556" y="3347814"/>
              <a:ext cx="2486025" cy="2457450"/>
            </a:xfrm>
            <a:prstGeom prst="rect">
              <a:avLst/>
            </a:prstGeom>
          </p:spPr>
        </p:pic>
        <p:pic>
          <p:nvPicPr>
            <p:cNvPr id="34" name="Picture 38" descr="086">
              <a:extLst>
                <a:ext uri="{FF2B5EF4-FFF2-40B4-BE49-F238E27FC236}">
                  <a16:creationId xmlns:a16="http://schemas.microsoft.com/office/drawing/2014/main" id="{5B508038-9149-49F1-8CEA-3E92E7880F03}"/>
                </a:ext>
              </a:extLst>
            </p:cNvPr>
            <p:cNvPicPr>
              <a:picLocks noChangeAspect="1" noChangeArrowheads="1"/>
            </p:cNvPicPr>
            <p:nvPr/>
          </p:nvPicPr>
          <p:blipFill>
            <a:blip r:embed="rId4" cstate="print">
              <a:grayscl/>
            </a:blip>
            <a:srcRect/>
            <a:stretch>
              <a:fillRect/>
            </a:stretch>
          </p:blipFill>
          <p:spPr bwMode="auto">
            <a:xfrm rot="14489918">
              <a:off x="3588204" y="3335419"/>
              <a:ext cx="576066" cy="952837"/>
            </a:xfrm>
            <a:prstGeom prst="rect">
              <a:avLst/>
            </a:prstGeom>
            <a:noFill/>
          </p:spPr>
        </p:pic>
      </p:grpSp>
    </p:spTree>
    <p:extLst>
      <p:ext uri="{BB962C8B-B14F-4D97-AF65-F5344CB8AC3E}">
        <p14:creationId xmlns:p14="http://schemas.microsoft.com/office/powerpoint/2010/main" val="2181600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p:cNvSpPr>
            <a:spLocks noGrp="1"/>
          </p:cNvSpPr>
          <p:nvPr>
            <p:ph type="body" sz="quarter" idx="14"/>
          </p:nvPr>
        </p:nvSpPr>
        <p:spPr>
          <a:xfrm>
            <a:off x="185482" y="908720"/>
            <a:ext cx="9486838" cy="5688732"/>
          </a:xfrm>
        </p:spPr>
        <p:txBody>
          <a:bodyPr/>
          <a:lstStyle/>
          <a:p>
            <a:pPr>
              <a:lnSpc>
                <a:spcPts val="3000"/>
              </a:lnSpc>
              <a:spcAft>
                <a:spcPts val="0"/>
              </a:spcAft>
            </a:pPr>
            <a:r>
              <a:rPr lang="en-US" altLang="ko-KR" sz="1600" b="0" dirty="0">
                <a:latin typeface="Arial" panose="020B0604020202020204" pitchFamily="34" charset="0"/>
              </a:rPr>
              <a:t>If you have any questions about this library, please contact our website</a:t>
            </a:r>
          </a:p>
          <a:p>
            <a:pPr indent="0">
              <a:lnSpc>
                <a:spcPts val="3000"/>
              </a:lnSpc>
              <a:spcAft>
                <a:spcPts val="0"/>
              </a:spcAft>
              <a:buNone/>
            </a:pPr>
            <a:r>
              <a:rPr lang="en-US" altLang="ko-KR" sz="1600" b="0" dirty="0">
                <a:latin typeface="Arial" panose="020B0604020202020204" pitchFamily="34" charset="0"/>
              </a:rPr>
              <a:t>  </a:t>
            </a:r>
          </a:p>
          <a:p>
            <a:pPr indent="0">
              <a:lnSpc>
                <a:spcPts val="3000"/>
              </a:lnSpc>
              <a:spcAft>
                <a:spcPts val="0"/>
              </a:spcAft>
              <a:buNone/>
            </a:pPr>
            <a:r>
              <a:rPr lang="en-US" altLang="ko-KR" sz="1600" dirty="0">
                <a:hlinkClick r:id="rId3"/>
              </a:rPr>
              <a:t>All | FAQ | SAMSUNG ELECTRO-MECHANICS (samsungsem.com)</a:t>
            </a:r>
            <a:endParaRPr lang="en-US" altLang="ko-KR" sz="1600" dirty="0"/>
          </a:p>
          <a:p>
            <a:pPr indent="0">
              <a:lnSpc>
                <a:spcPts val="3000"/>
              </a:lnSpc>
              <a:spcAft>
                <a:spcPts val="0"/>
              </a:spcAft>
              <a:buNone/>
            </a:pPr>
            <a:endParaRPr lang="en-US" altLang="ko-KR" sz="1600" b="0" dirty="0">
              <a:latin typeface="Arial" panose="020B0604020202020204" pitchFamily="34" charset="0"/>
            </a:endParaRPr>
          </a:p>
          <a:p>
            <a:pPr indent="0">
              <a:lnSpc>
                <a:spcPts val="3000"/>
              </a:lnSpc>
              <a:spcAft>
                <a:spcPts val="0"/>
              </a:spcAft>
              <a:buNone/>
            </a:pPr>
            <a:endParaRPr lang="en-US" altLang="ko-KR" sz="1600" b="0" dirty="0">
              <a:latin typeface="Arial" panose="020B0604020202020204" pitchFamily="34" charset="0"/>
            </a:endParaRPr>
          </a:p>
          <a:p>
            <a:pPr indent="0">
              <a:lnSpc>
                <a:spcPts val="3000"/>
              </a:lnSpc>
              <a:spcAft>
                <a:spcPts val="0"/>
              </a:spcAft>
              <a:buNone/>
            </a:pPr>
            <a:endParaRPr lang="en-US" altLang="ko-KR" sz="1600" b="0" dirty="0">
              <a:latin typeface="Arial" panose="020B0604020202020204" pitchFamily="34" charset="0"/>
            </a:endParaRPr>
          </a:p>
          <a:p>
            <a:pPr indent="0">
              <a:lnSpc>
                <a:spcPts val="3000"/>
              </a:lnSpc>
              <a:spcAft>
                <a:spcPts val="0"/>
              </a:spcAft>
              <a:buNone/>
            </a:pPr>
            <a:endParaRPr lang="en-US" altLang="ko-KR" sz="1600" b="0" dirty="0">
              <a:latin typeface="Arial" panose="020B0604020202020204" pitchFamily="34" charset="0"/>
            </a:endParaRPr>
          </a:p>
          <a:p>
            <a:pPr indent="0">
              <a:lnSpc>
                <a:spcPts val="3000"/>
              </a:lnSpc>
              <a:spcAft>
                <a:spcPts val="0"/>
              </a:spcAft>
              <a:buNone/>
            </a:pPr>
            <a:endParaRPr lang="en-US" altLang="ko-KR" sz="1600" b="0" dirty="0">
              <a:latin typeface="Arial" panose="020B0604020202020204" pitchFamily="34" charset="0"/>
            </a:endParaRPr>
          </a:p>
          <a:p>
            <a:pPr indent="0">
              <a:lnSpc>
                <a:spcPts val="3000"/>
              </a:lnSpc>
              <a:spcAft>
                <a:spcPts val="0"/>
              </a:spcAft>
              <a:buNone/>
            </a:pPr>
            <a:endParaRPr lang="en-US" altLang="ko-KR" sz="1600" b="0" dirty="0">
              <a:latin typeface="Arial" panose="020B0604020202020204" pitchFamily="34" charset="0"/>
            </a:endParaRPr>
          </a:p>
          <a:p>
            <a:pPr indent="0">
              <a:lnSpc>
                <a:spcPts val="3000"/>
              </a:lnSpc>
              <a:spcAft>
                <a:spcPts val="0"/>
              </a:spcAft>
              <a:buNone/>
            </a:pPr>
            <a:r>
              <a:rPr lang="en-US" altLang="ko-KR" sz="1600" dirty="0">
                <a:hlinkClick r:id="rId4"/>
              </a:rPr>
              <a:t>Product | Inquiry | SAMSUNG ELECTRO-MECHANICS (samsungsem.com)</a:t>
            </a:r>
            <a:endParaRPr lang="en-US" altLang="ko-KR" sz="1600" b="0" dirty="0">
              <a:latin typeface="Arial" panose="020B0604020202020204" pitchFamily="34" charset="0"/>
            </a:endParaRPr>
          </a:p>
        </p:txBody>
      </p:sp>
      <p:sp>
        <p:nvSpPr>
          <p:cNvPr id="9" name="직사각형 8"/>
          <p:cNvSpPr/>
          <p:nvPr/>
        </p:nvSpPr>
        <p:spPr>
          <a:xfrm>
            <a:off x="880932" y="335216"/>
            <a:ext cx="1330676" cy="461594"/>
          </a:xfrm>
          <a:prstGeom prst="rect">
            <a:avLst/>
          </a:prstGeom>
          <a:noFill/>
        </p:spPr>
        <p:txBody>
          <a:bodyPr wrap="none" lIns="91372" tIns="45685" rIns="91372" bIns="45685">
            <a:spAutoFit/>
          </a:bodyPr>
          <a:lstStyle/>
          <a:p>
            <a:r>
              <a:rPr lang="en-US" altLang="ja-JP" sz="2400" b="1" dirty="0">
                <a:ln>
                  <a:solidFill>
                    <a:prstClr val="white">
                      <a:alpha val="0"/>
                    </a:prstClr>
                  </a:solidFill>
                </a:ln>
                <a:solidFill>
                  <a:prstClr val="black">
                    <a:lumMod val="75000"/>
                    <a:lumOff val="25000"/>
                  </a:prstClr>
                </a:solidFill>
                <a:latin typeface="Arial" panose="020B0604020202020204" pitchFamily="34" charset="0"/>
                <a:ea typeface="Meiryo UI" pitchFamily="34" charset="-128"/>
                <a:cs typeface="Arial" panose="020B0604020202020204" pitchFamily="34" charset="0"/>
              </a:rPr>
              <a:t>Contact</a:t>
            </a:r>
          </a:p>
        </p:txBody>
      </p:sp>
      <p:cxnSp>
        <p:nvCxnSpPr>
          <p:cNvPr id="10" name="직선 연결선 9"/>
          <p:cNvCxnSpPr>
            <a:stCxn id="9" idx="3"/>
          </p:cNvCxnSpPr>
          <p:nvPr/>
        </p:nvCxnSpPr>
        <p:spPr>
          <a:xfrm flipV="1">
            <a:off x="2211608" y="557831"/>
            <a:ext cx="6661192" cy="818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0719" y="173628"/>
            <a:ext cx="953970" cy="646260"/>
          </a:xfrm>
          <a:prstGeom prst="rect">
            <a:avLst/>
          </a:prstGeom>
          <a:noFill/>
        </p:spPr>
        <p:txBody>
          <a:bodyPr wrap="none" lIns="91372" tIns="45685" rIns="91372" bIns="45685" rtlCol="0">
            <a:spAutoFit/>
          </a:bodyPr>
          <a:lstStyle/>
          <a:p>
            <a:pPr defTabSz="914400"/>
            <a:r>
              <a:rPr lang="en-US" altLang="ko-KR" sz="3600" dirty="0">
                <a:ln>
                  <a:solidFill>
                    <a:prstClr val="white">
                      <a:alpha val="0"/>
                    </a:prstClr>
                  </a:solidFill>
                </a:ln>
                <a:solidFill>
                  <a:srgbClr val="2C3644"/>
                </a:solidFill>
                <a:latin typeface="Arial" panose="020B0604020202020204" pitchFamily="34" charset="0"/>
                <a:ea typeface="a옛날목욕탕L" pitchFamily="18" charset="-127"/>
                <a:cs typeface="Arial" panose="020B0604020202020204" pitchFamily="34" charset="0"/>
              </a:rPr>
              <a:t>04. </a:t>
            </a:r>
            <a:endParaRPr lang="ko-KR" altLang="en-US" sz="3600" dirty="0">
              <a:ln>
                <a:solidFill>
                  <a:prstClr val="white">
                    <a:alpha val="0"/>
                  </a:prstClr>
                </a:solidFill>
              </a:ln>
              <a:solidFill>
                <a:srgbClr val="2C3644"/>
              </a:solidFill>
              <a:latin typeface="Arial" panose="020B0604020202020204" pitchFamily="34" charset="0"/>
              <a:ea typeface="a옛날목욕탕L" pitchFamily="18" charset="-127"/>
              <a:cs typeface="Arial" panose="020B0604020202020204" pitchFamily="34" charset="0"/>
            </a:endParaRPr>
          </a:p>
        </p:txBody>
      </p:sp>
      <p:pic>
        <p:nvPicPr>
          <p:cNvPr id="2" name="그림 1">
            <a:extLst>
              <a:ext uri="{FF2B5EF4-FFF2-40B4-BE49-F238E27FC236}">
                <a16:creationId xmlns:a16="http://schemas.microsoft.com/office/drawing/2014/main" id="{89DC015C-8D2E-4CE2-850E-BBADD8F59782}"/>
              </a:ext>
            </a:extLst>
          </p:cNvPr>
          <p:cNvPicPr preferRelativeResize="0">
            <a:picLocks/>
          </p:cNvPicPr>
          <p:nvPr/>
        </p:nvPicPr>
        <p:blipFill>
          <a:blip r:embed="rId5"/>
          <a:stretch>
            <a:fillRect/>
          </a:stretch>
        </p:blipFill>
        <p:spPr>
          <a:xfrm>
            <a:off x="272480" y="2205064"/>
            <a:ext cx="9399840" cy="1800000"/>
          </a:xfrm>
          <a:prstGeom prst="rect">
            <a:avLst/>
          </a:prstGeom>
        </p:spPr>
      </p:pic>
      <p:pic>
        <p:nvPicPr>
          <p:cNvPr id="4" name="그림 3">
            <a:extLst>
              <a:ext uri="{FF2B5EF4-FFF2-40B4-BE49-F238E27FC236}">
                <a16:creationId xmlns:a16="http://schemas.microsoft.com/office/drawing/2014/main" id="{240825A7-0169-4F39-A729-D667FE03B770}"/>
              </a:ext>
            </a:extLst>
          </p:cNvPr>
          <p:cNvPicPr preferRelativeResize="0">
            <a:picLocks/>
          </p:cNvPicPr>
          <p:nvPr/>
        </p:nvPicPr>
        <p:blipFill>
          <a:blip r:embed="rId6"/>
          <a:stretch>
            <a:fillRect/>
          </a:stretch>
        </p:blipFill>
        <p:spPr>
          <a:xfrm>
            <a:off x="270728" y="4869360"/>
            <a:ext cx="9399840" cy="1800000"/>
          </a:xfrm>
          <a:prstGeom prst="rect">
            <a:avLst/>
          </a:prstGeom>
        </p:spPr>
      </p:pic>
    </p:spTree>
    <p:extLst>
      <p:ext uri="{BB962C8B-B14F-4D97-AF65-F5344CB8AC3E}">
        <p14:creationId xmlns:p14="http://schemas.microsoft.com/office/powerpoint/2010/main" val="307024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그룹 6">
            <a:extLst>
              <a:ext uri="{FF2B5EF4-FFF2-40B4-BE49-F238E27FC236}">
                <a16:creationId xmlns:a16="http://schemas.microsoft.com/office/drawing/2014/main" id="{9573C339-D220-42C3-8F1D-AFE5DB228157}"/>
              </a:ext>
            </a:extLst>
          </p:cNvPr>
          <p:cNvGrpSpPr/>
          <p:nvPr/>
        </p:nvGrpSpPr>
        <p:grpSpPr>
          <a:xfrm rot="10800000">
            <a:off x="8091283" y="1"/>
            <a:ext cx="1490263" cy="178281"/>
            <a:chOff x="-35039" y="6622570"/>
            <a:chExt cx="1490263" cy="178281"/>
          </a:xfrm>
        </p:grpSpPr>
        <p:sp>
          <p:nvSpPr>
            <p:cNvPr id="8" name="자유형 176">
              <a:extLst>
                <a:ext uri="{FF2B5EF4-FFF2-40B4-BE49-F238E27FC236}">
                  <a16:creationId xmlns:a16="http://schemas.microsoft.com/office/drawing/2014/main" id="{90F35AE8-FEA8-4F48-A963-6F10E114E476}"/>
                </a:ext>
              </a:extLst>
            </p:cNvPr>
            <p:cNvSpPr>
              <a:spLocks/>
            </p:cNvSpPr>
            <p:nvPr/>
          </p:nvSpPr>
          <p:spPr bwMode="auto">
            <a:xfrm flipV="1">
              <a:off x="873411" y="6622570"/>
              <a:ext cx="581813" cy="17828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solidFill>
              <a:srgbClr val="005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defRPr/>
              </a:pPr>
              <a:endParaRPr lang="ko-KR" altLang="en-US" sz="1800" dirty="0">
                <a:solidFill>
                  <a:prstClr val="white"/>
                </a:solidFill>
                <a:latin typeface="Arial" panose="020B0604020202020204" pitchFamily="34" charset="0"/>
              </a:endParaRPr>
            </a:p>
          </p:txBody>
        </p:sp>
        <p:sp>
          <p:nvSpPr>
            <p:cNvPr id="9" name="직사각형 8">
              <a:extLst>
                <a:ext uri="{FF2B5EF4-FFF2-40B4-BE49-F238E27FC236}">
                  <a16:creationId xmlns:a16="http://schemas.microsoft.com/office/drawing/2014/main" id="{4CCFCBE7-C79B-4832-AE03-7386AC792EE9}"/>
                </a:ext>
              </a:extLst>
            </p:cNvPr>
            <p:cNvSpPr/>
            <p:nvPr/>
          </p:nvSpPr>
          <p:spPr>
            <a:xfrm>
              <a:off x="534460" y="6622571"/>
              <a:ext cx="443440" cy="178280"/>
            </a:xfrm>
            <a:prstGeom prst="rect">
              <a:avLst/>
            </a:prstGeom>
            <a:solidFill>
              <a:srgbClr val="005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defRPr/>
              </a:pPr>
              <a:endParaRPr lang="ko-KR" altLang="en-US" sz="1800" dirty="0">
                <a:solidFill>
                  <a:prstClr val="white"/>
                </a:solidFill>
                <a:latin typeface="Arial" panose="020B0604020202020204" pitchFamily="34" charset="0"/>
              </a:endParaRPr>
            </a:p>
          </p:txBody>
        </p:sp>
        <p:sp>
          <p:nvSpPr>
            <p:cNvPr id="11" name="자유형 176">
              <a:extLst>
                <a:ext uri="{FF2B5EF4-FFF2-40B4-BE49-F238E27FC236}">
                  <a16:creationId xmlns:a16="http://schemas.microsoft.com/office/drawing/2014/main" id="{02FAA451-DB53-484F-A98F-FFBC1AE58682}"/>
                </a:ext>
              </a:extLst>
            </p:cNvPr>
            <p:cNvSpPr>
              <a:spLocks/>
            </p:cNvSpPr>
            <p:nvPr/>
          </p:nvSpPr>
          <p:spPr bwMode="auto">
            <a:xfrm flipH="1" flipV="1">
              <a:off x="-35039" y="6622570"/>
              <a:ext cx="581813" cy="17828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solidFill>
              <a:srgbClr val="005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defRPr/>
              </a:pPr>
              <a:endParaRPr lang="ko-KR" altLang="en-US" sz="1800" dirty="0">
                <a:solidFill>
                  <a:prstClr val="white"/>
                </a:solidFill>
                <a:latin typeface="Arial" panose="020B0604020202020204" pitchFamily="34" charset="0"/>
              </a:endParaRPr>
            </a:p>
          </p:txBody>
        </p:sp>
      </p:grpSp>
      <p:sp>
        <p:nvSpPr>
          <p:cNvPr id="10" name="TextBox 9">
            <a:extLst>
              <a:ext uri="{FF2B5EF4-FFF2-40B4-BE49-F238E27FC236}">
                <a16:creationId xmlns:a16="http://schemas.microsoft.com/office/drawing/2014/main" id="{F238F4E4-2FE8-4BE4-838D-D125064E44D0}"/>
              </a:ext>
            </a:extLst>
          </p:cNvPr>
          <p:cNvSpPr txBox="1"/>
          <p:nvPr/>
        </p:nvSpPr>
        <p:spPr>
          <a:xfrm>
            <a:off x="8353364" y="-15608"/>
            <a:ext cx="938077" cy="215444"/>
          </a:xfrm>
          <a:prstGeom prst="rect">
            <a:avLst/>
          </a:prstGeom>
          <a:noFill/>
        </p:spPr>
        <p:txBody>
          <a:bodyPr wrap="none" rtlCol="0">
            <a:spAutoFit/>
          </a:bodyPr>
          <a:lstStyle/>
          <a:p>
            <a:pPr algn="ctr" defTabSz="457200" latinLnBrk="0">
              <a:defRPr/>
            </a:pPr>
            <a:r>
              <a:rPr lang="en-US" altLang="ko-KR" sz="800" dirty="0">
                <a:ln>
                  <a:solidFill>
                    <a:srgbClr val="4472C4">
                      <a:alpha val="0"/>
                    </a:srgbClr>
                  </a:solidFill>
                </a:ln>
                <a:solidFill>
                  <a:prstClr val="white"/>
                </a:solidFill>
                <a:latin typeface="Arial" panose="020B0604020202020204" pitchFamily="34" charset="0"/>
                <a:cs typeface="Arial" panose="020B0604020202020204" pitchFamily="34" charset="0"/>
              </a:rPr>
              <a:t>CONFIDENTIAL</a:t>
            </a:r>
            <a:endParaRPr lang="ko-KR" altLang="en-US" sz="800" dirty="0">
              <a:ln>
                <a:solidFill>
                  <a:srgbClr val="4472C4">
                    <a:alpha val="0"/>
                  </a:srgbClr>
                </a:solidFill>
              </a:ln>
              <a:solidFill>
                <a:prstClr val="white"/>
              </a:solidFill>
              <a:latin typeface="Arial" panose="020B0604020202020204" pitchFamily="34" charset="0"/>
              <a:cs typeface="Arial" panose="020B0604020202020204" pitchFamily="34" charset="0"/>
            </a:endParaRPr>
          </a:p>
        </p:txBody>
      </p:sp>
      <p:pic>
        <p:nvPicPr>
          <p:cNvPr id="3" name="그림 2">
            <a:extLst>
              <a:ext uri="{FF2B5EF4-FFF2-40B4-BE49-F238E27FC236}">
                <a16:creationId xmlns:a16="http://schemas.microsoft.com/office/drawing/2014/main" id="{40D40A3F-2F54-4665-947E-8453E7E9DB2E}"/>
              </a:ext>
            </a:extLst>
          </p:cNvPr>
          <p:cNvPicPr>
            <a:picLocks noChangeAspect="1"/>
          </p:cNvPicPr>
          <p:nvPr/>
        </p:nvPicPr>
        <p:blipFill>
          <a:blip r:embed="rId3"/>
          <a:stretch>
            <a:fillRect/>
          </a:stretch>
        </p:blipFill>
        <p:spPr>
          <a:xfrm>
            <a:off x="486264" y="1628235"/>
            <a:ext cx="2314086" cy="361918"/>
          </a:xfrm>
          <a:prstGeom prst="rect">
            <a:avLst/>
          </a:prstGeom>
        </p:spPr>
      </p:pic>
      <p:sp>
        <p:nvSpPr>
          <p:cNvPr id="18" name="TextBox 17">
            <a:extLst>
              <a:ext uri="{FF2B5EF4-FFF2-40B4-BE49-F238E27FC236}">
                <a16:creationId xmlns:a16="http://schemas.microsoft.com/office/drawing/2014/main" id="{A04BEE9F-FC4E-4F16-A4F1-085D454075C7}"/>
              </a:ext>
            </a:extLst>
          </p:cNvPr>
          <p:cNvSpPr txBox="1"/>
          <p:nvPr/>
        </p:nvSpPr>
        <p:spPr>
          <a:xfrm>
            <a:off x="5817096" y="3754997"/>
            <a:ext cx="732893" cy="338554"/>
          </a:xfrm>
          <a:prstGeom prst="rect">
            <a:avLst/>
          </a:prstGeom>
          <a:noFill/>
        </p:spPr>
        <p:txBody>
          <a:bodyPr wrap="none" rtlCol="0">
            <a:spAutoFit/>
          </a:bodyPr>
          <a:lstStyle/>
          <a:p>
            <a:pPr defTabSz="457200" latinLnBrk="0">
              <a:defRPr/>
            </a:pPr>
            <a:r>
              <a:rPr lang="en-US" altLang="ko-KR" sz="1600">
                <a:ln>
                  <a:solidFill>
                    <a:srgbClr val="4472C4">
                      <a:alpha val="0"/>
                    </a:srgbClr>
                  </a:solidFill>
                </a:ln>
                <a:solidFill>
                  <a:srgbClr val="005C9D"/>
                </a:solidFill>
                <a:latin typeface="Arial" panose="020B0604020202020204" pitchFamily="34" charset="0"/>
                <a:cs typeface="Arial" panose="020B0604020202020204" pitchFamily="34" charset="0"/>
              </a:rPr>
              <a:t>Part 1</a:t>
            </a:r>
            <a:endParaRPr lang="ko-KR" altLang="en-US" sz="1600" dirty="0">
              <a:ln>
                <a:solidFill>
                  <a:srgbClr val="4472C4">
                    <a:alpha val="0"/>
                  </a:srgbClr>
                </a:solidFill>
              </a:ln>
              <a:solidFill>
                <a:srgbClr val="005C9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0D7F38D-D19A-43CD-8E1C-D0515D30E9B9}"/>
              </a:ext>
            </a:extLst>
          </p:cNvPr>
          <p:cNvSpPr txBox="1"/>
          <p:nvPr/>
        </p:nvSpPr>
        <p:spPr>
          <a:xfrm>
            <a:off x="6851292" y="3754997"/>
            <a:ext cx="2271776" cy="338554"/>
          </a:xfrm>
          <a:prstGeom prst="rect">
            <a:avLst/>
          </a:prstGeom>
          <a:noFill/>
        </p:spPr>
        <p:txBody>
          <a:bodyPr wrap="none" rtlCol="0">
            <a:spAutoFit/>
          </a:bodyPr>
          <a:lstStyle/>
          <a:p>
            <a:pPr defTabSz="457200" latinLnBrk="0">
              <a:defRPr/>
            </a:pPr>
            <a:r>
              <a:rPr lang="en-US" altLang="ko-KR" sz="1600" dirty="0">
                <a:ln>
                  <a:solidFill>
                    <a:srgbClr val="4472C4">
                      <a:alpha val="0"/>
                    </a:srgbClr>
                  </a:solidFill>
                </a:ln>
                <a:solidFill>
                  <a:prstClr val="black">
                    <a:lumMod val="85000"/>
                    <a:lumOff val="15000"/>
                  </a:prstClr>
                </a:solidFill>
                <a:latin typeface="Arial" panose="020B0604020202020204" pitchFamily="34" charset="0"/>
                <a:cs typeface="Arial" panose="020B0604020202020204" pitchFamily="34" charset="0"/>
              </a:rPr>
              <a:t>Operation environment</a:t>
            </a:r>
          </a:p>
        </p:txBody>
      </p:sp>
      <p:sp>
        <p:nvSpPr>
          <p:cNvPr id="20" name="TextBox 19">
            <a:extLst>
              <a:ext uri="{FF2B5EF4-FFF2-40B4-BE49-F238E27FC236}">
                <a16:creationId xmlns:a16="http://schemas.microsoft.com/office/drawing/2014/main" id="{00BD5075-5F21-4CB1-A3EB-590588E84632}"/>
              </a:ext>
            </a:extLst>
          </p:cNvPr>
          <p:cNvSpPr txBox="1"/>
          <p:nvPr/>
        </p:nvSpPr>
        <p:spPr>
          <a:xfrm>
            <a:off x="5817096" y="4275614"/>
            <a:ext cx="732893" cy="338554"/>
          </a:xfrm>
          <a:prstGeom prst="rect">
            <a:avLst/>
          </a:prstGeom>
          <a:noFill/>
        </p:spPr>
        <p:txBody>
          <a:bodyPr wrap="none" rtlCol="0">
            <a:spAutoFit/>
          </a:bodyPr>
          <a:lstStyle/>
          <a:p>
            <a:pPr defTabSz="457200" latinLnBrk="0">
              <a:defRPr/>
            </a:pPr>
            <a:r>
              <a:rPr lang="en-US" altLang="ko-KR" sz="1600">
                <a:ln>
                  <a:solidFill>
                    <a:srgbClr val="4472C4">
                      <a:alpha val="0"/>
                    </a:srgbClr>
                  </a:solidFill>
                </a:ln>
                <a:solidFill>
                  <a:srgbClr val="005C9D"/>
                </a:solidFill>
                <a:latin typeface="Arial" panose="020B0604020202020204" pitchFamily="34" charset="0"/>
                <a:cs typeface="Arial" panose="020B0604020202020204" pitchFamily="34" charset="0"/>
              </a:rPr>
              <a:t>Part 2</a:t>
            </a:r>
            <a:endParaRPr lang="ko-KR" altLang="en-US" sz="1600" dirty="0">
              <a:ln>
                <a:solidFill>
                  <a:srgbClr val="4472C4">
                    <a:alpha val="0"/>
                  </a:srgbClr>
                </a:solidFill>
              </a:ln>
              <a:solidFill>
                <a:srgbClr val="005C9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CBAAA3D-2D15-4B7C-9E0C-0B723EE12CF2}"/>
              </a:ext>
            </a:extLst>
          </p:cNvPr>
          <p:cNvSpPr txBox="1"/>
          <p:nvPr/>
        </p:nvSpPr>
        <p:spPr>
          <a:xfrm>
            <a:off x="6851292" y="4275614"/>
            <a:ext cx="3023585" cy="338554"/>
          </a:xfrm>
          <a:prstGeom prst="rect">
            <a:avLst/>
          </a:prstGeom>
          <a:noFill/>
        </p:spPr>
        <p:txBody>
          <a:bodyPr wrap="none" rtlCol="0">
            <a:spAutoFit/>
          </a:bodyPr>
          <a:lstStyle/>
          <a:p>
            <a:pPr defTabSz="457200" latinLnBrk="0">
              <a:defRPr/>
            </a:pPr>
            <a:r>
              <a:rPr lang="en-US" altLang="ko-KR" sz="1600" dirty="0">
                <a:ln>
                  <a:solidFill>
                    <a:srgbClr val="4472C4">
                      <a:alpha val="0"/>
                    </a:srgbClr>
                  </a:solidFill>
                </a:ln>
                <a:solidFill>
                  <a:prstClr val="black">
                    <a:lumMod val="85000"/>
                    <a:lumOff val="15000"/>
                  </a:prstClr>
                </a:solidFill>
                <a:latin typeface="Arial" panose="020B0604020202020204" pitchFamily="34" charset="0"/>
                <a:cs typeface="Arial" panose="020B0604020202020204" pitchFamily="34" charset="0"/>
              </a:rPr>
              <a:t>How to Install Samsung Library</a:t>
            </a:r>
          </a:p>
        </p:txBody>
      </p:sp>
      <p:sp>
        <p:nvSpPr>
          <p:cNvPr id="22" name="TextBox 21">
            <a:extLst>
              <a:ext uri="{FF2B5EF4-FFF2-40B4-BE49-F238E27FC236}">
                <a16:creationId xmlns:a16="http://schemas.microsoft.com/office/drawing/2014/main" id="{B4E993E6-B098-4B07-829E-261140D87FE9}"/>
              </a:ext>
            </a:extLst>
          </p:cNvPr>
          <p:cNvSpPr txBox="1"/>
          <p:nvPr/>
        </p:nvSpPr>
        <p:spPr>
          <a:xfrm>
            <a:off x="5817096" y="4796231"/>
            <a:ext cx="732893" cy="338554"/>
          </a:xfrm>
          <a:prstGeom prst="rect">
            <a:avLst/>
          </a:prstGeom>
          <a:noFill/>
        </p:spPr>
        <p:txBody>
          <a:bodyPr wrap="none" rtlCol="0">
            <a:spAutoFit/>
          </a:bodyPr>
          <a:lstStyle/>
          <a:p>
            <a:pPr defTabSz="457200" latinLnBrk="0">
              <a:defRPr/>
            </a:pPr>
            <a:r>
              <a:rPr lang="en-US" altLang="ko-KR" sz="1600">
                <a:ln>
                  <a:solidFill>
                    <a:srgbClr val="4472C4">
                      <a:alpha val="0"/>
                    </a:srgbClr>
                  </a:solidFill>
                </a:ln>
                <a:solidFill>
                  <a:srgbClr val="005C9D"/>
                </a:solidFill>
                <a:latin typeface="Arial" panose="020B0604020202020204" pitchFamily="34" charset="0"/>
                <a:cs typeface="Arial" panose="020B0604020202020204" pitchFamily="34" charset="0"/>
              </a:rPr>
              <a:t>Part 3</a:t>
            </a:r>
            <a:endParaRPr lang="ko-KR" altLang="en-US" sz="1600" dirty="0">
              <a:ln>
                <a:solidFill>
                  <a:srgbClr val="4472C4">
                    <a:alpha val="0"/>
                  </a:srgbClr>
                </a:solidFill>
              </a:ln>
              <a:solidFill>
                <a:srgbClr val="005C9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09C3AAD-841D-4352-A59D-C00AEA114BE7}"/>
              </a:ext>
            </a:extLst>
          </p:cNvPr>
          <p:cNvSpPr txBox="1"/>
          <p:nvPr/>
        </p:nvSpPr>
        <p:spPr>
          <a:xfrm>
            <a:off x="6851292" y="4796231"/>
            <a:ext cx="2852063" cy="338554"/>
          </a:xfrm>
          <a:prstGeom prst="rect">
            <a:avLst/>
          </a:prstGeom>
          <a:noFill/>
        </p:spPr>
        <p:txBody>
          <a:bodyPr wrap="none" rtlCol="0">
            <a:spAutoFit/>
          </a:bodyPr>
          <a:lstStyle/>
          <a:p>
            <a:pPr defTabSz="457200" latinLnBrk="0">
              <a:defRPr/>
            </a:pPr>
            <a:r>
              <a:rPr lang="en-US" altLang="ko-KR" sz="1600" dirty="0">
                <a:ln>
                  <a:solidFill>
                    <a:srgbClr val="4472C4">
                      <a:alpha val="0"/>
                    </a:srgbClr>
                  </a:solidFill>
                </a:ln>
                <a:solidFill>
                  <a:prstClr val="black">
                    <a:lumMod val="85000"/>
                    <a:lumOff val="15000"/>
                  </a:prstClr>
                </a:solidFill>
                <a:latin typeface="Arial" panose="020B0604020202020204" pitchFamily="34" charset="0"/>
                <a:cs typeface="Arial" panose="020B0604020202020204" pitchFamily="34" charset="0"/>
              </a:rPr>
              <a:t>How to Use Samsung Library</a:t>
            </a:r>
          </a:p>
        </p:txBody>
      </p:sp>
      <p:sp>
        <p:nvSpPr>
          <p:cNvPr id="24" name="TextBox 23">
            <a:extLst>
              <a:ext uri="{FF2B5EF4-FFF2-40B4-BE49-F238E27FC236}">
                <a16:creationId xmlns:a16="http://schemas.microsoft.com/office/drawing/2014/main" id="{51C51B9D-D2D9-4C30-A16C-C8F1B79D536A}"/>
              </a:ext>
            </a:extLst>
          </p:cNvPr>
          <p:cNvSpPr txBox="1"/>
          <p:nvPr/>
        </p:nvSpPr>
        <p:spPr>
          <a:xfrm>
            <a:off x="5817096" y="5316848"/>
            <a:ext cx="732893" cy="338554"/>
          </a:xfrm>
          <a:prstGeom prst="rect">
            <a:avLst/>
          </a:prstGeom>
          <a:noFill/>
        </p:spPr>
        <p:txBody>
          <a:bodyPr wrap="none" rtlCol="0">
            <a:spAutoFit/>
          </a:bodyPr>
          <a:lstStyle/>
          <a:p>
            <a:pPr defTabSz="457200" latinLnBrk="0">
              <a:defRPr/>
            </a:pPr>
            <a:r>
              <a:rPr lang="en-US" altLang="ko-KR" sz="1600">
                <a:ln>
                  <a:solidFill>
                    <a:srgbClr val="4472C4">
                      <a:alpha val="0"/>
                    </a:srgbClr>
                  </a:solidFill>
                </a:ln>
                <a:solidFill>
                  <a:srgbClr val="005C9D"/>
                </a:solidFill>
                <a:latin typeface="Arial" panose="020B0604020202020204" pitchFamily="34" charset="0"/>
                <a:cs typeface="Arial" panose="020B0604020202020204" pitchFamily="34" charset="0"/>
              </a:rPr>
              <a:t>Part 4</a:t>
            </a:r>
            <a:endParaRPr lang="ko-KR" altLang="en-US" sz="1600" dirty="0">
              <a:ln>
                <a:solidFill>
                  <a:srgbClr val="4472C4">
                    <a:alpha val="0"/>
                  </a:srgbClr>
                </a:solidFill>
              </a:ln>
              <a:solidFill>
                <a:srgbClr val="005C9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3F51AD5-05FD-4462-901E-9DDA1DD1030B}"/>
              </a:ext>
            </a:extLst>
          </p:cNvPr>
          <p:cNvSpPr txBox="1"/>
          <p:nvPr/>
        </p:nvSpPr>
        <p:spPr>
          <a:xfrm>
            <a:off x="6851292" y="5316848"/>
            <a:ext cx="891591" cy="338554"/>
          </a:xfrm>
          <a:prstGeom prst="rect">
            <a:avLst/>
          </a:prstGeom>
          <a:noFill/>
        </p:spPr>
        <p:txBody>
          <a:bodyPr wrap="none" rtlCol="0">
            <a:spAutoFit/>
          </a:bodyPr>
          <a:lstStyle/>
          <a:p>
            <a:pPr defTabSz="457200" latinLnBrk="0">
              <a:defRPr/>
            </a:pPr>
            <a:r>
              <a:rPr lang="en-US" altLang="ko-KR" sz="1600" dirty="0">
                <a:ln>
                  <a:solidFill>
                    <a:srgbClr val="4472C4">
                      <a:alpha val="0"/>
                    </a:srgbClr>
                  </a:solidFill>
                </a:ln>
                <a:solidFill>
                  <a:prstClr val="black">
                    <a:lumMod val="85000"/>
                    <a:lumOff val="15000"/>
                  </a:prstClr>
                </a:solidFill>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val="3516697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2560" y="980728"/>
            <a:ext cx="7920880" cy="4893647"/>
          </a:xfrm>
          <a:prstGeom prst="rect">
            <a:avLst/>
          </a:prstGeom>
          <a:noFill/>
        </p:spPr>
        <p:txBody>
          <a:bodyPr wrap="square" rtlCol="0">
            <a:spAutoFit/>
          </a:bodyPr>
          <a:lstStyle/>
          <a:p>
            <a:r>
              <a:rPr lang="en-US" altLang="ko-KR" dirty="0">
                <a:latin typeface="Arial" panose="020B0604020202020204" pitchFamily="34" charset="0"/>
                <a:cs typeface="Arial" panose="020B0604020202020204" pitchFamily="34" charset="0"/>
              </a:rPr>
              <a:t>Notice</a:t>
            </a:r>
          </a:p>
          <a:p>
            <a:endParaRPr lang="en-US" altLang="ko-KR" dirty="0">
              <a:latin typeface="Arial" panose="020B0604020202020204" pitchFamily="34" charset="0"/>
              <a:cs typeface="Arial" panose="020B0604020202020204" pitchFamily="34" charset="0"/>
            </a:endParaRPr>
          </a:p>
          <a:p>
            <a:r>
              <a:rPr lang="en-US" altLang="ko-KR" sz="1800" dirty="0">
                <a:latin typeface="Arial" panose="020B0604020202020204" pitchFamily="34" charset="0"/>
                <a:cs typeface="Arial" panose="020B0604020202020204" pitchFamily="34" charset="0"/>
              </a:rPr>
              <a:t>1.This Simulation Model is provided solely for reference purposes. For the characteristics of products, you have to refer to the Specifications.</a:t>
            </a:r>
          </a:p>
          <a:p>
            <a:endParaRPr lang="en-US" altLang="ko-KR" sz="1800" dirty="0">
              <a:latin typeface="Arial" panose="020B0604020202020204" pitchFamily="34" charset="0"/>
              <a:cs typeface="Arial" panose="020B0604020202020204" pitchFamily="34" charset="0"/>
            </a:endParaRPr>
          </a:p>
          <a:p>
            <a:r>
              <a:rPr lang="en-US" altLang="ko-KR" sz="1800" dirty="0">
                <a:latin typeface="Arial" panose="020B0604020202020204" pitchFamily="34" charset="0"/>
                <a:cs typeface="Arial" panose="020B0604020202020204" pitchFamily="34" charset="0"/>
              </a:rPr>
              <a:t>2.In no event shall Samsung Electro-Mechanics be liable for any loss or damage arising, directly or indirectly, from, in connection with your reliance on any information contained in the Simulation Model, including, but not limited to any loss or damages arising from any inaccuracies, omissions or errors in connection with such information.</a:t>
            </a:r>
          </a:p>
          <a:p>
            <a:endParaRPr lang="en-US" altLang="ko-KR" sz="1800" dirty="0">
              <a:latin typeface="Arial" panose="020B0604020202020204" pitchFamily="34" charset="0"/>
              <a:cs typeface="Arial" panose="020B0604020202020204" pitchFamily="34" charset="0"/>
            </a:endParaRPr>
          </a:p>
          <a:p>
            <a:r>
              <a:rPr lang="en-US" altLang="ko-KR" sz="1800" dirty="0">
                <a:latin typeface="Arial" panose="020B0604020202020204" pitchFamily="34" charset="0"/>
                <a:cs typeface="Arial" panose="020B0604020202020204" pitchFamily="34" charset="0"/>
              </a:rPr>
              <a:t>3.Samsung Electro-Mechanics does not make any warranty, express or implied, including but not limited to the correctness, implied warranties of merchantability and fitness for a particular purpose with respect to this Simulation Model. Any information contained in the Simulation Model is subject to modifications or changes by Samsung Electro-Mechanics without any prior notice.</a:t>
            </a:r>
            <a:endParaRPr lang="ko-KR" altLang="en-US" sz="1800" dirty="0">
              <a:latin typeface="Arial" panose="020B0604020202020204" pitchFamily="34" charset="0"/>
              <a:cs typeface="Arial" panose="020B0604020202020204" pitchFamily="34" charset="0"/>
            </a:endParaRPr>
          </a:p>
        </p:txBody>
      </p:sp>
      <p:grpSp>
        <p:nvGrpSpPr>
          <p:cNvPr id="3" name="그룹 2">
            <a:extLst>
              <a:ext uri="{FF2B5EF4-FFF2-40B4-BE49-F238E27FC236}">
                <a16:creationId xmlns:a16="http://schemas.microsoft.com/office/drawing/2014/main" id="{9573C339-D220-42C3-8F1D-AFE5DB228157}"/>
              </a:ext>
            </a:extLst>
          </p:cNvPr>
          <p:cNvGrpSpPr/>
          <p:nvPr/>
        </p:nvGrpSpPr>
        <p:grpSpPr>
          <a:xfrm rot="10800000">
            <a:off x="8091283" y="1"/>
            <a:ext cx="1490263" cy="178281"/>
            <a:chOff x="-35039" y="6622570"/>
            <a:chExt cx="1490263" cy="178281"/>
          </a:xfrm>
        </p:grpSpPr>
        <p:sp>
          <p:nvSpPr>
            <p:cNvPr id="4" name="자유형 176">
              <a:extLst>
                <a:ext uri="{FF2B5EF4-FFF2-40B4-BE49-F238E27FC236}">
                  <a16:creationId xmlns:a16="http://schemas.microsoft.com/office/drawing/2014/main" id="{90F35AE8-FEA8-4F48-A963-6F10E114E476}"/>
                </a:ext>
              </a:extLst>
            </p:cNvPr>
            <p:cNvSpPr>
              <a:spLocks/>
            </p:cNvSpPr>
            <p:nvPr/>
          </p:nvSpPr>
          <p:spPr bwMode="auto">
            <a:xfrm flipV="1">
              <a:off x="873411" y="6622570"/>
              <a:ext cx="581813" cy="17828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solidFill>
              <a:srgbClr val="005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defRPr/>
              </a:pPr>
              <a:endParaRPr lang="ko-KR" altLang="en-US" sz="1800" dirty="0">
                <a:solidFill>
                  <a:prstClr val="white"/>
                </a:solidFill>
                <a:latin typeface="Arial" panose="020B0604020202020204" pitchFamily="34" charset="0"/>
              </a:endParaRPr>
            </a:p>
          </p:txBody>
        </p:sp>
        <p:sp>
          <p:nvSpPr>
            <p:cNvPr id="5" name="직사각형 4">
              <a:extLst>
                <a:ext uri="{FF2B5EF4-FFF2-40B4-BE49-F238E27FC236}">
                  <a16:creationId xmlns:a16="http://schemas.microsoft.com/office/drawing/2014/main" id="{4CCFCBE7-C79B-4832-AE03-7386AC792EE9}"/>
                </a:ext>
              </a:extLst>
            </p:cNvPr>
            <p:cNvSpPr/>
            <p:nvPr/>
          </p:nvSpPr>
          <p:spPr>
            <a:xfrm>
              <a:off x="534460" y="6622571"/>
              <a:ext cx="443440" cy="178280"/>
            </a:xfrm>
            <a:prstGeom prst="rect">
              <a:avLst/>
            </a:prstGeom>
            <a:solidFill>
              <a:srgbClr val="005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defRPr/>
              </a:pPr>
              <a:endParaRPr lang="ko-KR" altLang="en-US" sz="1800" dirty="0">
                <a:solidFill>
                  <a:prstClr val="white"/>
                </a:solidFill>
                <a:latin typeface="Arial" panose="020B0604020202020204" pitchFamily="34" charset="0"/>
              </a:endParaRPr>
            </a:p>
          </p:txBody>
        </p:sp>
        <p:sp>
          <p:nvSpPr>
            <p:cNvPr id="6" name="자유형 176">
              <a:extLst>
                <a:ext uri="{FF2B5EF4-FFF2-40B4-BE49-F238E27FC236}">
                  <a16:creationId xmlns:a16="http://schemas.microsoft.com/office/drawing/2014/main" id="{02FAA451-DB53-484F-A98F-FFBC1AE58682}"/>
                </a:ext>
              </a:extLst>
            </p:cNvPr>
            <p:cNvSpPr>
              <a:spLocks/>
            </p:cNvSpPr>
            <p:nvPr/>
          </p:nvSpPr>
          <p:spPr bwMode="auto">
            <a:xfrm flipH="1" flipV="1">
              <a:off x="-35039" y="6622570"/>
              <a:ext cx="581813" cy="17828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solidFill>
              <a:srgbClr val="005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defRPr/>
              </a:pPr>
              <a:endParaRPr lang="ko-KR" altLang="en-US" sz="1800" dirty="0">
                <a:solidFill>
                  <a:prstClr val="white"/>
                </a:solidFill>
                <a:latin typeface="Arial" panose="020B0604020202020204" pitchFamily="34" charset="0"/>
              </a:endParaRPr>
            </a:p>
          </p:txBody>
        </p:sp>
      </p:grpSp>
      <p:sp>
        <p:nvSpPr>
          <p:cNvPr id="7" name="TextBox 6">
            <a:extLst>
              <a:ext uri="{FF2B5EF4-FFF2-40B4-BE49-F238E27FC236}">
                <a16:creationId xmlns:a16="http://schemas.microsoft.com/office/drawing/2014/main" id="{F238F4E4-2FE8-4BE4-838D-D125064E44D0}"/>
              </a:ext>
            </a:extLst>
          </p:cNvPr>
          <p:cNvSpPr txBox="1"/>
          <p:nvPr/>
        </p:nvSpPr>
        <p:spPr>
          <a:xfrm>
            <a:off x="8353364" y="-15608"/>
            <a:ext cx="938077" cy="215444"/>
          </a:xfrm>
          <a:prstGeom prst="rect">
            <a:avLst/>
          </a:prstGeom>
          <a:noFill/>
        </p:spPr>
        <p:txBody>
          <a:bodyPr wrap="none" rtlCol="0">
            <a:spAutoFit/>
          </a:bodyPr>
          <a:lstStyle/>
          <a:p>
            <a:pPr algn="ctr" defTabSz="457200" latinLnBrk="0">
              <a:defRPr/>
            </a:pPr>
            <a:r>
              <a:rPr lang="en-US" altLang="ko-KR" sz="800" dirty="0">
                <a:ln>
                  <a:solidFill>
                    <a:srgbClr val="4472C4">
                      <a:alpha val="0"/>
                    </a:srgbClr>
                  </a:solidFill>
                </a:ln>
                <a:solidFill>
                  <a:prstClr val="white"/>
                </a:solidFill>
                <a:latin typeface="Arial" panose="020B0604020202020204" pitchFamily="34" charset="0"/>
                <a:cs typeface="Arial" panose="020B0604020202020204" pitchFamily="34" charset="0"/>
              </a:rPr>
              <a:t>CONFIDENTIAL</a:t>
            </a:r>
            <a:endParaRPr lang="ko-KR" altLang="en-US" sz="800" dirty="0">
              <a:ln>
                <a:solidFill>
                  <a:srgbClr val="4472C4">
                    <a:alpha val="0"/>
                  </a:srgbClr>
                </a:solidFill>
              </a:ln>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54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p:cNvSpPr>
            <a:spLocks noGrp="1"/>
          </p:cNvSpPr>
          <p:nvPr>
            <p:ph type="body" sz="quarter" idx="14"/>
          </p:nvPr>
        </p:nvSpPr>
        <p:spPr>
          <a:xfrm>
            <a:off x="200472" y="852386"/>
            <a:ext cx="9486838" cy="5688732"/>
          </a:xfrm>
        </p:spPr>
        <p:txBody>
          <a:bodyPr/>
          <a:lstStyle/>
          <a:p>
            <a:pPr>
              <a:lnSpc>
                <a:spcPts val="3000"/>
              </a:lnSpc>
              <a:spcAft>
                <a:spcPts val="0"/>
              </a:spcAft>
            </a:pPr>
            <a:r>
              <a:rPr lang="en-US" altLang="ko-KR" sz="1600" b="0" dirty="0">
                <a:latin typeface="Arial" panose="020B0604020202020204" pitchFamily="34" charset="0"/>
              </a:rPr>
              <a:t>This document is described under the following environment conditions.</a:t>
            </a:r>
          </a:p>
          <a:p>
            <a:pPr>
              <a:lnSpc>
                <a:spcPts val="3000"/>
              </a:lnSpc>
              <a:spcAft>
                <a:spcPts val="0"/>
              </a:spcAft>
            </a:pPr>
            <a:endParaRPr lang="en-US" altLang="ko-KR" sz="1600" b="0" dirty="0">
              <a:latin typeface="Arial" panose="020B0604020202020204" pitchFamily="34" charset="0"/>
            </a:endParaRPr>
          </a:p>
          <a:p>
            <a:pPr marL="342900" indent="-342900">
              <a:lnSpc>
                <a:spcPts val="3000"/>
              </a:lnSpc>
              <a:spcAft>
                <a:spcPts val="0"/>
              </a:spcAft>
              <a:buAutoNum type="arabicParenR"/>
            </a:pPr>
            <a:r>
              <a:rPr lang="en-US" altLang="ko-KR" sz="1600" b="0" dirty="0">
                <a:latin typeface="Arial" panose="020B0604020202020204" pitchFamily="34" charset="0"/>
              </a:rPr>
              <a:t>Supported Platforms : </a:t>
            </a:r>
            <a:r>
              <a:rPr lang="en-US" altLang="ko-KR" sz="1600" dirty="0">
                <a:hlinkClick r:id="rId3"/>
              </a:rPr>
              <a:t>ADS Supported Platforms - ADS Supported Platforms - Keysight Knowledge Center</a:t>
            </a:r>
            <a:endParaRPr lang="en-US" altLang="ko-KR" sz="1600" b="0" dirty="0">
              <a:latin typeface="Arial" panose="020B0604020202020204" pitchFamily="34" charset="0"/>
            </a:endParaRPr>
          </a:p>
          <a:p>
            <a:pPr indent="0">
              <a:lnSpc>
                <a:spcPts val="3000"/>
              </a:lnSpc>
              <a:spcAft>
                <a:spcPts val="0"/>
              </a:spcAft>
              <a:buNone/>
            </a:pPr>
            <a:endParaRPr lang="en-US" altLang="ko-KR" sz="1600" b="0" dirty="0">
              <a:latin typeface="Arial" panose="020B0604020202020204" pitchFamily="34" charset="0"/>
            </a:endParaRPr>
          </a:p>
          <a:p>
            <a:pPr marL="342900" indent="-342900">
              <a:lnSpc>
                <a:spcPts val="3000"/>
              </a:lnSpc>
              <a:spcAft>
                <a:spcPts val="0"/>
              </a:spcAft>
              <a:buAutoNum type="arabicParenR" startAt="2"/>
            </a:pPr>
            <a:r>
              <a:rPr lang="en-US" altLang="ko-KR" sz="1600" b="0" dirty="0">
                <a:latin typeface="Arial" panose="020B0604020202020204" pitchFamily="34" charset="0"/>
              </a:rPr>
              <a:t>System Requirements : </a:t>
            </a:r>
            <a:r>
              <a:rPr lang="en-US" altLang="ko-KR" sz="1600" dirty="0">
                <a:hlinkClick r:id="rId4"/>
              </a:rPr>
              <a:t>Home - Home – Keysight Knowledge Center</a:t>
            </a:r>
            <a:endParaRPr lang="en-US" altLang="ko-KR" sz="1600" b="0" dirty="0">
              <a:latin typeface="Arial" panose="020B0604020202020204" pitchFamily="34" charset="0"/>
            </a:endParaRPr>
          </a:p>
        </p:txBody>
      </p:sp>
      <p:sp>
        <p:nvSpPr>
          <p:cNvPr id="12" name="직사각형 11"/>
          <p:cNvSpPr/>
          <p:nvPr/>
        </p:nvSpPr>
        <p:spPr>
          <a:xfrm>
            <a:off x="880932" y="335216"/>
            <a:ext cx="3568468" cy="461594"/>
          </a:xfrm>
          <a:prstGeom prst="rect">
            <a:avLst/>
          </a:prstGeom>
          <a:noFill/>
        </p:spPr>
        <p:txBody>
          <a:bodyPr wrap="none" lIns="91372" tIns="45685" rIns="91372" bIns="45685">
            <a:spAutoFit/>
          </a:bodyPr>
          <a:lstStyle/>
          <a:p>
            <a:r>
              <a:rPr lang="en-US" altLang="ja-JP" sz="2400" b="1" dirty="0">
                <a:ln>
                  <a:solidFill>
                    <a:prstClr val="white">
                      <a:alpha val="0"/>
                    </a:prstClr>
                  </a:solidFill>
                </a:ln>
                <a:solidFill>
                  <a:prstClr val="black">
                    <a:lumMod val="75000"/>
                    <a:lumOff val="25000"/>
                  </a:prstClr>
                </a:solidFill>
                <a:latin typeface="Arial" panose="020B0604020202020204" pitchFamily="34" charset="0"/>
                <a:ea typeface="Meiryo UI" pitchFamily="34" charset="-128"/>
                <a:cs typeface="Arial" panose="020B0604020202020204" pitchFamily="34" charset="0"/>
              </a:rPr>
              <a:t>Operation environment</a:t>
            </a:r>
            <a:endParaRPr lang="ko-KR" altLang="en-US" sz="2400" b="1" dirty="0">
              <a:ln>
                <a:solidFill>
                  <a:prstClr val="white">
                    <a:alpha val="0"/>
                  </a:prstClr>
                </a:solidFill>
              </a:ln>
              <a:solidFill>
                <a:prstClr val="black">
                  <a:lumMod val="75000"/>
                  <a:lumOff val="25000"/>
                </a:prstClr>
              </a:solidFill>
              <a:latin typeface="Arial" panose="020B0604020202020204" pitchFamily="34" charset="0"/>
              <a:ea typeface="Meiryo UI" pitchFamily="34" charset="-128"/>
              <a:cs typeface="Arial" panose="020B0604020202020204" pitchFamily="34" charset="0"/>
            </a:endParaRPr>
          </a:p>
        </p:txBody>
      </p:sp>
      <p:cxnSp>
        <p:nvCxnSpPr>
          <p:cNvPr id="14" name="직선 연결선 13"/>
          <p:cNvCxnSpPr>
            <a:stCxn id="12" idx="3"/>
          </p:cNvCxnSpPr>
          <p:nvPr/>
        </p:nvCxnSpPr>
        <p:spPr>
          <a:xfrm flipV="1">
            <a:off x="4449400" y="557831"/>
            <a:ext cx="4423400" cy="818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0719" y="173628"/>
            <a:ext cx="873820" cy="646260"/>
          </a:xfrm>
          <a:prstGeom prst="rect">
            <a:avLst/>
          </a:prstGeom>
          <a:noFill/>
        </p:spPr>
        <p:txBody>
          <a:bodyPr wrap="none" lIns="91372" tIns="45685" rIns="91372" bIns="45685" rtlCol="0">
            <a:spAutoFit/>
          </a:bodyPr>
          <a:lstStyle/>
          <a:p>
            <a:pPr defTabSz="914400"/>
            <a:r>
              <a:rPr lang="en-US" altLang="ko-KR" sz="3600" dirty="0">
                <a:ln>
                  <a:solidFill>
                    <a:prstClr val="white">
                      <a:alpha val="0"/>
                    </a:prstClr>
                  </a:solidFill>
                </a:ln>
                <a:solidFill>
                  <a:srgbClr val="2C3644"/>
                </a:solidFill>
                <a:latin typeface="Calibri" panose="020F0502020204030204" pitchFamily="34" charset="0"/>
                <a:ea typeface="a옛날목욕탕L" pitchFamily="18" charset="-127"/>
              </a:rPr>
              <a:t>01. </a:t>
            </a:r>
            <a:endParaRPr lang="ko-KR" altLang="en-US" sz="3600" dirty="0">
              <a:ln>
                <a:solidFill>
                  <a:prstClr val="white">
                    <a:alpha val="0"/>
                  </a:prstClr>
                </a:solidFill>
              </a:ln>
              <a:solidFill>
                <a:srgbClr val="2C3644"/>
              </a:solidFill>
              <a:latin typeface="Calibri" panose="020F0502020204030204" pitchFamily="34" charset="0"/>
              <a:ea typeface="a옛날목욕탕L" pitchFamily="18" charset="-12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p:cNvSpPr>
            <a:spLocks noGrp="1"/>
          </p:cNvSpPr>
          <p:nvPr>
            <p:ph type="body" sz="quarter" idx="14"/>
          </p:nvPr>
        </p:nvSpPr>
        <p:spPr>
          <a:xfrm>
            <a:off x="292320" y="958398"/>
            <a:ext cx="9486838" cy="5688732"/>
          </a:xfrm>
        </p:spPr>
        <p:txBody>
          <a:bodyPr/>
          <a:lstStyle/>
          <a:p>
            <a:pPr>
              <a:lnSpc>
                <a:spcPts val="3000"/>
              </a:lnSpc>
              <a:spcAft>
                <a:spcPts val="0"/>
              </a:spcAft>
            </a:pPr>
            <a:r>
              <a:rPr lang="en-US" altLang="ko-KR" sz="1600" b="0" dirty="0">
                <a:latin typeface="Arial" panose="020B0604020202020204" pitchFamily="34" charset="0"/>
              </a:rPr>
              <a:t>If you have the previous version of Samsung Library, please uninstall the library at first and</a:t>
            </a:r>
          </a:p>
          <a:p>
            <a:pPr indent="0">
              <a:lnSpc>
                <a:spcPts val="3000"/>
              </a:lnSpc>
              <a:spcAft>
                <a:spcPts val="0"/>
              </a:spcAft>
              <a:buNone/>
            </a:pPr>
            <a:r>
              <a:rPr lang="en-US" altLang="ko-KR" sz="1600" b="0" dirty="0">
                <a:latin typeface="Arial" panose="020B0604020202020204" pitchFamily="34" charset="0"/>
              </a:rPr>
              <a:t>     download the latest library in </a:t>
            </a:r>
            <a:r>
              <a:rPr lang="en-US" altLang="ko-KR" sz="1600" b="0" dirty="0">
                <a:latin typeface="Arial" panose="020B0604020202020204" pitchFamily="34" charset="0"/>
                <a:hlinkClick r:id="rId3"/>
              </a:rPr>
              <a:t>our homepage</a:t>
            </a:r>
            <a:r>
              <a:rPr lang="en-US" altLang="ko-KR" sz="1600" b="0" dirty="0">
                <a:latin typeface="Arial" panose="020B0604020202020204" pitchFamily="34" charset="0"/>
              </a:rPr>
              <a:t>.</a:t>
            </a:r>
          </a:p>
          <a:p>
            <a:pPr indent="0">
              <a:lnSpc>
                <a:spcPts val="3000"/>
              </a:lnSpc>
              <a:spcAft>
                <a:spcPts val="0"/>
              </a:spcAft>
              <a:buNone/>
            </a:pPr>
            <a:r>
              <a:rPr lang="en-US" altLang="ko-KR" sz="1600" b="0" dirty="0">
                <a:latin typeface="Arial" panose="020B0604020202020204" pitchFamily="34" charset="0"/>
              </a:rPr>
              <a:t>     * HOME PAGE &gt; PRODUCTS &gt; Component Library &gt; Keysight ADS</a:t>
            </a:r>
          </a:p>
          <a:p>
            <a:pPr indent="0">
              <a:lnSpc>
                <a:spcPts val="3000"/>
              </a:lnSpc>
              <a:spcAft>
                <a:spcPts val="0"/>
              </a:spcAft>
              <a:buNone/>
            </a:pPr>
            <a:r>
              <a:rPr lang="en-US" altLang="ko-KR" sz="1600" b="0" dirty="0">
                <a:latin typeface="Arial" panose="020B0604020202020204" pitchFamily="34" charset="0"/>
              </a:rPr>
              <a:t>     * HOME PAGE &gt;  SUPPORT &gt; Technical Resources &gt; Software Library &gt; Keysight ADS</a:t>
            </a:r>
          </a:p>
        </p:txBody>
      </p:sp>
      <p:sp>
        <p:nvSpPr>
          <p:cNvPr id="9" name="직사각형 8"/>
          <p:cNvSpPr/>
          <p:nvPr/>
        </p:nvSpPr>
        <p:spPr>
          <a:xfrm>
            <a:off x="880932" y="335216"/>
            <a:ext cx="5242003" cy="461594"/>
          </a:xfrm>
          <a:prstGeom prst="rect">
            <a:avLst/>
          </a:prstGeom>
          <a:noFill/>
        </p:spPr>
        <p:txBody>
          <a:bodyPr wrap="none" lIns="91372" tIns="45685" rIns="91372" bIns="45685">
            <a:spAutoFit/>
          </a:bodyPr>
          <a:lstStyle/>
          <a:p>
            <a:r>
              <a:rPr lang="en-US" altLang="ja-JP" sz="2400" b="1" dirty="0">
                <a:ln>
                  <a:solidFill>
                    <a:prstClr val="white">
                      <a:alpha val="0"/>
                    </a:prstClr>
                  </a:solidFill>
                </a:ln>
                <a:solidFill>
                  <a:prstClr val="black">
                    <a:lumMod val="75000"/>
                    <a:lumOff val="25000"/>
                  </a:prstClr>
                </a:solidFill>
                <a:latin typeface="Arial" panose="020B0604020202020204" pitchFamily="34" charset="0"/>
                <a:ea typeface="Meiryo UI" pitchFamily="34" charset="-128"/>
                <a:cs typeface="Arial" panose="020B0604020202020204" pitchFamily="34" charset="0"/>
              </a:rPr>
              <a:t>How to Install Samsung Library (1)</a:t>
            </a:r>
          </a:p>
        </p:txBody>
      </p:sp>
      <p:cxnSp>
        <p:nvCxnSpPr>
          <p:cNvPr id="10" name="직선 연결선 9"/>
          <p:cNvCxnSpPr>
            <a:stCxn id="9" idx="3"/>
          </p:cNvCxnSpPr>
          <p:nvPr/>
        </p:nvCxnSpPr>
        <p:spPr>
          <a:xfrm flipV="1">
            <a:off x="6122935" y="557831"/>
            <a:ext cx="2749865" cy="818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0719" y="173628"/>
            <a:ext cx="873820" cy="646260"/>
          </a:xfrm>
          <a:prstGeom prst="rect">
            <a:avLst/>
          </a:prstGeom>
          <a:noFill/>
        </p:spPr>
        <p:txBody>
          <a:bodyPr wrap="none" lIns="91372" tIns="45685" rIns="91372" bIns="45685" rtlCol="0">
            <a:spAutoFit/>
          </a:bodyPr>
          <a:lstStyle/>
          <a:p>
            <a:pPr defTabSz="914400"/>
            <a:r>
              <a:rPr lang="en-US" altLang="ko-KR" sz="3600" dirty="0">
                <a:ln>
                  <a:solidFill>
                    <a:prstClr val="white">
                      <a:alpha val="0"/>
                    </a:prstClr>
                  </a:solidFill>
                </a:ln>
                <a:solidFill>
                  <a:srgbClr val="2C3644"/>
                </a:solidFill>
                <a:latin typeface="Calibri" panose="020F0502020204030204" pitchFamily="34" charset="0"/>
                <a:ea typeface="a옛날목욕탕L" pitchFamily="18" charset="-127"/>
              </a:rPr>
              <a:t>02. </a:t>
            </a:r>
            <a:endParaRPr lang="ko-KR" altLang="en-US" sz="3600" dirty="0">
              <a:ln>
                <a:solidFill>
                  <a:prstClr val="white">
                    <a:alpha val="0"/>
                  </a:prstClr>
                </a:solidFill>
              </a:ln>
              <a:solidFill>
                <a:srgbClr val="2C3644"/>
              </a:solidFill>
              <a:latin typeface="Calibri" panose="020F0502020204030204" pitchFamily="34" charset="0"/>
              <a:ea typeface="a옛날목욕탕L" pitchFamily="18" charset="-127"/>
            </a:endParaRPr>
          </a:p>
        </p:txBody>
      </p:sp>
      <p:pic>
        <p:nvPicPr>
          <p:cNvPr id="3" name="그림 2">
            <a:extLst>
              <a:ext uri="{FF2B5EF4-FFF2-40B4-BE49-F238E27FC236}">
                <a16:creationId xmlns:a16="http://schemas.microsoft.com/office/drawing/2014/main" id="{4E465982-2A6C-46CB-A210-6F90D150E974}"/>
              </a:ext>
            </a:extLst>
          </p:cNvPr>
          <p:cNvPicPr>
            <a:picLocks noChangeAspect="1"/>
          </p:cNvPicPr>
          <p:nvPr/>
        </p:nvPicPr>
        <p:blipFill>
          <a:blip r:embed="rId4"/>
          <a:stretch>
            <a:fillRect/>
          </a:stretch>
        </p:blipFill>
        <p:spPr>
          <a:xfrm>
            <a:off x="1226" y="2636912"/>
            <a:ext cx="9906000" cy="1840140"/>
          </a:xfrm>
          <a:prstGeom prst="rect">
            <a:avLst/>
          </a:prstGeom>
        </p:spPr>
      </p:pic>
      <p:sp>
        <p:nvSpPr>
          <p:cNvPr id="47" name="타원 46">
            <a:extLst>
              <a:ext uri="{FF2B5EF4-FFF2-40B4-BE49-F238E27FC236}">
                <a16:creationId xmlns:a16="http://schemas.microsoft.com/office/drawing/2014/main" id="{62D67C87-3C9F-4E04-B6D1-6BA9596A4BDC}"/>
              </a:ext>
            </a:extLst>
          </p:cNvPr>
          <p:cNvSpPr/>
          <p:nvPr/>
        </p:nvSpPr>
        <p:spPr>
          <a:xfrm>
            <a:off x="2946073" y="2996952"/>
            <a:ext cx="201542" cy="210797"/>
          </a:xfrm>
          <a:prstGeom prst="ellipse">
            <a:avLst/>
          </a:prstGeom>
          <a:solidFill>
            <a:srgbClr val="FC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rPr>
              <a:t>1</a:t>
            </a:r>
            <a:endParaRPr lang="ko-KR" altLang="en-US"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endParaRPr>
          </a:p>
        </p:txBody>
      </p:sp>
      <p:sp>
        <p:nvSpPr>
          <p:cNvPr id="50" name="타원 49">
            <a:extLst>
              <a:ext uri="{FF2B5EF4-FFF2-40B4-BE49-F238E27FC236}">
                <a16:creationId xmlns:a16="http://schemas.microsoft.com/office/drawing/2014/main" id="{5ACD3CB5-F263-4630-BBE8-6F77AA4EA923}"/>
              </a:ext>
            </a:extLst>
          </p:cNvPr>
          <p:cNvSpPr/>
          <p:nvPr/>
        </p:nvSpPr>
        <p:spPr>
          <a:xfrm>
            <a:off x="8063826" y="4010291"/>
            <a:ext cx="201542" cy="210797"/>
          </a:xfrm>
          <a:prstGeom prst="ellipse">
            <a:avLst/>
          </a:prstGeom>
          <a:solidFill>
            <a:srgbClr val="FC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rPr>
              <a:t>2</a:t>
            </a:r>
            <a:endParaRPr lang="ko-KR" altLang="en-US"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endParaRPr>
          </a:p>
        </p:txBody>
      </p:sp>
      <p:pic>
        <p:nvPicPr>
          <p:cNvPr id="2" name="그림 1">
            <a:extLst>
              <a:ext uri="{FF2B5EF4-FFF2-40B4-BE49-F238E27FC236}">
                <a16:creationId xmlns:a16="http://schemas.microsoft.com/office/drawing/2014/main" id="{A2154D1B-9BF7-4F68-ACBD-E972CF0ECE6E}"/>
              </a:ext>
            </a:extLst>
          </p:cNvPr>
          <p:cNvPicPr>
            <a:picLocks noChangeAspect="1"/>
          </p:cNvPicPr>
          <p:nvPr/>
        </p:nvPicPr>
        <p:blipFill>
          <a:blip r:embed="rId5"/>
          <a:stretch>
            <a:fillRect/>
          </a:stretch>
        </p:blipFill>
        <p:spPr>
          <a:xfrm>
            <a:off x="462685" y="4797152"/>
            <a:ext cx="5570435" cy="1430422"/>
          </a:xfrm>
          <a:prstGeom prst="rect">
            <a:avLst/>
          </a:prstGeom>
        </p:spPr>
      </p:pic>
      <p:sp>
        <p:nvSpPr>
          <p:cNvPr id="51" name="타원 50">
            <a:extLst>
              <a:ext uri="{FF2B5EF4-FFF2-40B4-BE49-F238E27FC236}">
                <a16:creationId xmlns:a16="http://schemas.microsoft.com/office/drawing/2014/main" id="{255CC924-A78E-45C2-B5BA-D603800446A5}"/>
              </a:ext>
            </a:extLst>
          </p:cNvPr>
          <p:cNvSpPr/>
          <p:nvPr/>
        </p:nvSpPr>
        <p:spPr>
          <a:xfrm>
            <a:off x="5809275" y="5570150"/>
            <a:ext cx="201542" cy="210797"/>
          </a:xfrm>
          <a:prstGeom prst="ellipse">
            <a:avLst/>
          </a:prstGeom>
          <a:solidFill>
            <a:srgbClr val="FC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rPr>
              <a:t>3</a:t>
            </a:r>
            <a:endParaRPr lang="ko-KR" altLang="en-US"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endParaRPr>
          </a:p>
        </p:txBody>
      </p:sp>
      <p:pic>
        <p:nvPicPr>
          <p:cNvPr id="4" name="그림 3">
            <a:extLst>
              <a:ext uri="{FF2B5EF4-FFF2-40B4-BE49-F238E27FC236}">
                <a16:creationId xmlns:a16="http://schemas.microsoft.com/office/drawing/2014/main" id="{EBD94298-E4D5-4ADE-AFE9-F777DC0EBA45}"/>
              </a:ext>
            </a:extLst>
          </p:cNvPr>
          <p:cNvPicPr>
            <a:picLocks noChangeAspect="1"/>
          </p:cNvPicPr>
          <p:nvPr/>
        </p:nvPicPr>
        <p:blipFill>
          <a:blip r:embed="rId6"/>
          <a:stretch>
            <a:fillRect/>
          </a:stretch>
        </p:blipFill>
        <p:spPr>
          <a:xfrm>
            <a:off x="6321152" y="4437112"/>
            <a:ext cx="2559001" cy="2210512"/>
          </a:xfrm>
          <a:prstGeom prst="rect">
            <a:avLst/>
          </a:prstGeom>
          <a:ln>
            <a:solidFill>
              <a:srgbClr val="005C9D"/>
            </a:solidFill>
          </a:ln>
        </p:spPr>
      </p:pic>
      <p:sp>
        <p:nvSpPr>
          <p:cNvPr id="52" name="타원 51">
            <a:extLst>
              <a:ext uri="{FF2B5EF4-FFF2-40B4-BE49-F238E27FC236}">
                <a16:creationId xmlns:a16="http://schemas.microsoft.com/office/drawing/2014/main" id="{78454EED-0619-49B2-912E-CF6B1DC8EAC0}"/>
              </a:ext>
            </a:extLst>
          </p:cNvPr>
          <p:cNvSpPr/>
          <p:nvPr/>
        </p:nvSpPr>
        <p:spPr>
          <a:xfrm>
            <a:off x="8325488" y="5878776"/>
            <a:ext cx="201542" cy="210797"/>
          </a:xfrm>
          <a:prstGeom prst="ellipse">
            <a:avLst/>
          </a:prstGeom>
          <a:solidFill>
            <a:srgbClr val="FC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rPr>
              <a:t>4</a:t>
            </a:r>
            <a:endParaRPr lang="ko-KR" altLang="en-US"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endParaRPr>
          </a:p>
        </p:txBody>
      </p:sp>
      <p:sp>
        <p:nvSpPr>
          <p:cNvPr id="53" name="타원 52">
            <a:extLst>
              <a:ext uri="{FF2B5EF4-FFF2-40B4-BE49-F238E27FC236}">
                <a16:creationId xmlns:a16="http://schemas.microsoft.com/office/drawing/2014/main" id="{DA25B972-7923-4F21-95DD-02FBE6DE929B}"/>
              </a:ext>
            </a:extLst>
          </p:cNvPr>
          <p:cNvSpPr/>
          <p:nvPr/>
        </p:nvSpPr>
        <p:spPr>
          <a:xfrm>
            <a:off x="7905328" y="6170531"/>
            <a:ext cx="201542" cy="210797"/>
          </a:xfrm>
          <a:prstGeom prst="ellipse">
            <a:avLst/>
          </a:prstGeom>
          <a:solidFill>
            <a:srgbClr val="FC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rPr>
              <a:t>5</a:t>
            </a:r>
            <a:endParaRPr lang="ko-KR" altLang="en-US"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endParaRPr>
          </a:p>
        </p:txBody>
      </p:sp>
    </p:spTree>
    <p:extLst>
      <p:ext uri="{BB962C8B-B14F-4D97-AF65-F5344CB8AC3E}">
        <p14:creationId xmlns:p14="http://schemas.microsoft.com/office/powerpoint/2010/main" val="2836727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p:cNvSpPr>
            <a:spLocks noGrp="1"/>
          </p:cNvSpPr>
          <p:nvPr>
            <p:ph type="body" sz="quarter" idx="14"/>
          </p:nvPr>
        </p:nvSpPr>
        <p:spPr>
          <a:xfrm>
            <a:off x="210719" y="908720"/>
            <a:ext cx="9486838" cy="5688732"/>
          </a:xfrm>
        </p:spPr>
        <p:txBody>
          <a:bodyPr/>
          <a:lstStyle/>
          <a:p>
            <a:pPr>
              <a:lnSpc>
                <a:spcPts val="3000"/>
              </a:lnSpc>
              <a:spcAft>
                <a:spcPts val="0"/>
              </a:spcAft>
            </a:pPr>
            <a:r>
              <a:rPr lang="en-US" altLang="ko-KR" sz="1600" b="0" dirty="0">
                <a:latin typeface="Arial" panose="020B0604020202020204" pitchFamily="34" charset="0"/>
              </a:rPr>
              <a:t>Select  ‘DesignKits’ &gt; ‘Unzip Design Kit…’ in main window</a:t>
            </a: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r>
              <a:rPr lang="en-US" altLang="ko-KR" sz="1600" b="0" dirty="0">
                <a:latin typeface="Arial" panose="020B0604020202020204" pitchFamily="34" charset="0"/>
              </a:rPr>
              <a:t>Select the downloaded file (*.zip) and click ‘Open’ button in pop-up window</a:t>
            </a:r>
          </a:p>
          <a:p>
            <a:pPr>
              <a:lnSpc>
                <a:spcPts val="3000"/>
              </a:lnSpc>
              <a:spcAft>
                <a:spcPts val="0"/>
              </a:spcAft>
            </a:pPr>
            <a:endParaRPr lang="en-US" altLang="ko-KR" sz="1600" b="0" dirty="0">
              <a:latin typeface="Arial" panose="020B0604020202020204" pitchFamily="34" charset="0"/>
            </a:endParaRPr>
          </a:p>
        </p:txBody>
      </p:sp>
      <p:sp>
        <p:nvSpPr>
          <p:cNvPr id="9" name="직사각형 8"/>
          <p:cNvSpPr/>
          <p:nvPr/>
        </p:nvSpPr>
        <p:spPr>
          <a:xfrm>
            <a:off x="880932" y="335216"/>
            <a:ext cx="5242003" cy="461594"/>
          </a:xfrm>
          <a:prstGeom prst="rect">
            <a:avLst/>
          </a:prstGeom>
          <a:noFill/>
        </p:spPr>
        <p:txBody>
          <a:bodyPr wrap="none" lIns="91372" tIns="45685" rIns="91372" bIns="45685">
            <a:spAutoFit/>
          </a:bodyPr>
          <a:lstStyle/>
          <a:p>
            <a:r>
              <a:rPr lang="en-US" altLang="ja-JP" sz="2400" b="1" dirty="0">
                <a:ln>
                  <a:solidFill>
                    <a:prstClr val="white">
                      <a:alpha val="0"/>
                    </a:prstClr>
                  </a:solidFill>
                </a:ln>
                <a:solidFill>
                  <a:prstClr val="black">
                    <a:lumMod val="75000"/>
                    <a:lumOff val="25000"/>
                  </a:prstClr>
                </a:solidFill>
                <a:latin typeface="Arial" panose="020B0604020202020204" pitchFamily="34" charset="0"/>
                <a:ea typeface="Meiryo UI" pitchFamily="34" charset="-128"/>
                <a:cs typeface="Arial" panose="020B0604020202020204" pitchFamily="34" charset="0"/>
              </a:rPr>
              <a:t>How to Install Samsung Library (2)</a:t>
            </a:r>
          </a:p>
        </p:txBody>
      </p:sp>
      <p:cxnSp>
        <p:nvCxnSpPr>
          <p:cNvPr id="10" name="직선 연결선 9"/>
          <p:cNvCxnSpPr>
            <a:stCxn id="9" idx="3"/>
          </p:cNvCxnSpPr>
          <p:nvPr/>
        </p:nvCxnSpPr>
        <p:spPr>
          <a:xfrm flipV="1">
            <a:off x="6122935" y="557831"/>
            <a:ext cx="2749865" cy="818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0719" y="173628"/>
            <a:ext cx="873820" cy="646260"/>
          </a:xfrm>
          <a:prstGeom prst="rect">
            <a:avLst/>
          </a:prstGeom>
          <a:noFill/>
        </p:spPr>
        <p:txBody>
          <a:bodyPr wrap="none" lIns="91372" tIns="45685" rIns="91372" bIns="45685" rtlCol="0">
            <a:spAutoFit/>
          </a:bodyPr>
          <a:lstStyle/>
          <a:p>
            <a:pPr defTabSz="914400"/>
            <a:r>
              <a:rPr lang="en-US" altLang="ko-KR" sz="3600" dirty="0">
                <a:ln>
                  <a:solidFill>
                    <a:prstClr val="white">
                      <a:alpha val="0"/>
                    </a:prstClr>
                  </a:solidFill>
                </a:ln>
                <a:solidFill>
                  <a:srgbClr val="2C3644"/>
                </a:solidFill>
                <a:latin typeface="Calibri" panose="020F0502020204030204" pitchFamily="34" charset="0"/>
                <a:ea typeface="a옛날목욕탕L" pitchFamily="18" charset="-127"/>
              </a:rPr>
              <a:t>02. </a:t>
            </a:r>
            <a:endParaRPr lang="ko-KR" altLang="en-US" sz="3600" dirty="0">
              <a:ln>
                <a:solidFill>
                  <a:prstClr val="white">
                    <a:alpha val="0"/>
                  </a:prstClr>
                </a:solidFill>
              </a:ln>
              <a:solidFill>
                <a:srgbClr val="2C3644"/>
              </a:solidFill>
              <a:latin typeface="Calibri" panose="020F0502020204030204" pitchFamily="34" charset="0"/>
              <a:ea typeface="a옛날목욕탕L" pitchFamily="18" charset="-127"/>
            </a:endParaRPr>
          </a:p>
        </p:txBody>
      </p:sp>
      <p:pic>
        <p:nvPicPr>
          <p:cNvPr id="4" name="그림 3">
            <a:extLst>
              <a:ext uri="{FF2B5EF4-FFF2-40B4-BE49-F238E27FC236}">
                <a16:creationId xmlns:a16="http://schemas.microsoft.com/office/drawing/2014/main" id="{AC40A11C-C513-4361-9F53-E37AB1A1D99C}"/>
              </a:ext>
            </a:extLst>
          </p:cNvPr>
          <p:cNvPicPr>
            <a:picLocks noChangeAspect="1"/>
          </p:cNvPicPr>
          <p:nvPr/>
        </p:nvPicPr>
        <p:blipFill>
          <a:blip r:embed="rId3"/>
          <a:stretch>
            <a:fillRect/>
          </a:stretch>
        </p:blipFill>
        <p:spPr>
          <a:xfrm>
            <a:off x="667494" y="1367339"/>
            <a:ext cx="5581650" cy="1666875"/>
          </a:xfrm>
          <a:prstGeom prst="rect">
            <a:avLst/>
          </a:prstGeom>
        </p:spPr>
      </p:pic>
      <p:sp>
        <p:nvSpPr>
          <p:cNvPr id="16" name="타원 15">
            <a:extLst>
              <a:ext uri="{FF2B5EF4-FFF2-40B4-BE49-F238E27FC236}">
                <a16:creationId xmlns:a16="http://schemas.microsoft.com/office/drawing/2014/main" id="{CD96E322-A235-452D-BE05-F675A55FE260}"/>
              </a:ext>
            </a:extLst>
          </p:cNvPr>
          <p:cNvSpPr/>
          <p:nvPr/>
        </p:nvSpPr>
        <p:spPr>
          <a:xfrm>
            <a:off x="4310436" y="1916832"/>
            <a:ext cx="201542" cy="210797"/>
          </a:xfrm>
          <a:prstGeom prst="ellipse">
            <a:avLst/>
          </a:prstGeom>
          <a:solidFill>
            <a:srgbClr val="FC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rPr>
              <a:t>1</a:t>
            </a:r>
            <a:endParaRPr lang="ko-KR" altLang="en-US"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endParaRPr>
          </a:p>
        </p:txBody>
      </p:sp>
      <p:pic>
        <p:nvPicPr>
          <p:cNvPr id="6" name="그림 5">
            <a:extLst>
              <a:ext uri="{FF2B5EF4-FFF2-40B4-BE49-F238E27FC236}">
                <a16:creationId xmlns:a16="http://schemas.microsoft.com/office/drawing/2014/main" id="{827B2325-30BE-4153-BB2E-A89F34A894A7}"/>
              </a:ext>
            </a:extLst>
          </p:cNvPr>
          <p:cNvPicPr>
            <a:picLocks noChangeAspect="1"/>
          </p:cNvPicPr>
          <p:nvPr/>
        </p:nvPicPr>
        <p:blipFill>
          <a:blip r:embed="rId4"/>
          <a:stretch>
            <a:fillRect/>
          </a:stretch>
        </p:blipFill>
        <p:spPr>
          <a:xfrm>
            <a:off x="638001" y="3714713"/>
            <a:ext cx="5035079" cy="2882739"/>
          </a:xfrm>
          <a:prstGeom prst="rect">
            <a:avLst/>
          </a:prstGeom>
        </p:spPr>
      </p:pic>
      <p:sp>
        <p:nvSpPr>
          <p:cNvPr id="17" name="타원 16">
            <a:extLst>
              <a:ext uri="{FF2B5EF4-FFF2-40B4-BE49-F238E27FC236}">
                <a16:creationId xmlns:a16="http://schemas.microsoft.com/office/drawing/2014/main" id="{5981D6D2-4032-43E1-A724-8F6CA65A41DC}"/>
              </a:ext>
            </a:extLst>
          </p:cNvPr>
          <p:cNvSpPr/>
          <p:nvPr/>
        </p:nvSpPr>
        <p:spPr>
          <a:xfrm>
            <a:off x="3960443" y="4701653"/>
            <a:ext cx="201542" cy="210797"/>
          </a:xfrm>
          <a:prstGeom prst="ellipse">
            <a:avLst/>
          </a:prstGeom>
          <a:solidFill>
            <a:srgbClr val="FC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rPr>
              <a:t>2</a:t>
            </a:r>
            <a:endParaRPr lang="ko-KR" altLang="en-US"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endParaRPr>
          </a:p>
        </p:txBody>
      </p:sp>
      <p:sp>
        <p:nvSpPr>
          <p:cNvPr id="23" name="타원 22">
            <a:extLst>
              <a:ext uri="{FF2B5EF4-FFF2-40B4-BE49-F238E27FC236}">
                <a16:creationId xmlns:a16="http://schemas.microsoft.com/office/drawing/2014/main" id="{A9441369-535C-494A-BD52-5AE2D0969970}"/>
              </a:ext>
            </a:extLst>
          </p:cNvPr>
          <p:cNvSpPr/>
          <p:nvPr/>
        </p:nvSpPr>
        <p:spPr>
          <a:xfrm>
            <a:off x="3724249" y="6311987"/>
            <a:ext cx="201542" cy="210797"/>
          </a:xfrm>
          <a:prstGeom prst="ellipse">
            <a:avLst/>
          </a:prstGeom>
          <a:solidFill>
            <a:srgbClr val="FC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rPr>
              <a:t>3</a:t>
            </a:r>
            <a:endParaRPr lang="ko-KR" altLang="en-US"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endParaRPr>
          </a:p>
        </p:txBody>
      </p:sp>
    </p:spTree>
    <p:extLst>
      <p:ext uri="{BB962C8B-B14F-4D97-AF65-F5344CB8AC3E}">
        <p14:creationId xmlns:p14="http://schemas.microsoft.com/office/powerpoint/2010/main" val="605126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p:cNvSpPr>
            <a:spLocks noGrp="1"/>
          </p:cNvSpPr>
          <p:nvPr>
            <p:ph type="body" sz="quarter" idx="14"/>
          </p:nvPr>
        </p:nvSpPr>
        <p:spPr>
          <a:xfrm>
            <a:off x="210719" y="908720"/>
            <a:ext cx="9486838" cy="5688732"/>
          </a:xfrm>
        </p:spPr>
        <p:txBody>
          <a:bodyPr/>
          <a:lstStyle/>
          <a:p>
            <a:pPr>
              <a:lnSpc>
                <a:spcPts val="3000"/>
              </a:lnSpc>
              <a:spcAft>
                <a:spcPts val="0"/>
              </a:spcAft>
            </a:pPr>
            <a:r>
              <a:rPr lang="en-US" altLang="ko-KR" sz="1600" b="0" dirty="0">
                <a:latin typeface="Arial" panose="020B0604020202020204" pitchFamily="34" charset="0"/>
              </a:rPr>
              <a:t>Select the directory to unzip file (ADS workspace folder you created) and </a:t>
            </a:r>
          </a:p>
          <a:p>
            <a:pPr indent="0">
              <a:lnSpc>
                <a:spcPts val="3000"/>
              </a:lnSpc>
              <a:spcAft>
                <a:spcPts val="0"/>
              </a:spcAft>
              <a:buNone/>
            </a:pPr>
            <a:r>
              <a:rPr lang="en-US" altLang="ko-KR" sz="1600" b="0" dirty="0">
                <a:latin typeface="Arial" panose="020B0604020202020204" pitchFamily="34" charset="0"/>
              </a:rPr>
              <a:t>      click ‘Choose’ button in pop-up window</a:t>
            </a: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r>
              <a:rPr lang="en-US" altLang="ko-KR" sz="1600" b="0" dirty="0">
                <a:latin typeface="Arial" panose="020B0604020202020204" pitchFamily="34" charset="0"/>
              </a:rPr>
              <a:t>After unzipping for a moment, ‘Add Design Kit’ window appears.  Click ‘Yes’ button  </a:t>
            </a:r>
          </a:p>
          <a:p>
            <a:pPr>
              <a:lnSpc>
                <a:spcPts val="3000"/>
              </a:lnSpc>
              <a:spcAft>
                <a:spcPts val="0"/>
              </a:spcAft>
            </a:pPr>
            <a:endParaRPr lang="en-US" altLang="ko-KR" sz="1600" b="0" dirty="0">
              <a:latin typeface="Arial" panose="020B0604020202020204" pitchFamily="34" charset="0"/>
            </a:endParaRPr>
          </a:p>
        </p:txBody>
      </p:sp>
      <p:sp>
        <p:nvSpPr>
          <p:cNvPr id="9" name="직사각형 8"/>
          <p:cNvSpPr/>
          <p:nvPr/>
        </p:nvSpPr>
        <p:spPr>
          <a:xfrm>
            <a:off x="880932" y="335216"/>
            <a:ext cx="5242003" cy="461594"/>
          </a:xfrm>
          <a:prstGeom prst="rect">
            <a:avLst/>
          </a:prstGeom>
          <a:noFill/>
        </p:spPr>
        <p:txBody>
          <a:bodyPr wrap="none" lIns="91372" tIns="45685" rIns="91372" bIns="45685">
            <a:spAutoFit/>
          </a:bodyPr>
          <a:lstStyle/>
          <a:p>
            <a:r>
              <a:rPr lang="en-US" altLang="ja-JP" sz="2400" b="1" dirty="0">
                <a:ln>
                  <a:solidFill>
                    <a:prstClr val="white">
                      <a:alpha val="0"/>
                    </a:prstClr>
                  </a:solidFill>
                </a:ln>
                <a:solidFill>
                  <a:prstClr val="black">
                    <a:lumMod val="75000"/>
                    <a:lumOff val="25000"/>
                  </a:prstClr>
                </a:solidFill>
                <a:latin typeface="Arial" panose="020B0604020202020204" pitchFamily="34" charset="0"/>
                <a:ea typeface="Meiryo UI" pitchFamily="34" charset="-128"/>
                <a:cs typeface="Arial" panose="020B0604020202020204" pitchFamily="34" charset="0"/>
              </a:rPr>
              <a:t>How to Install Samsung Library (3)</a:t>
            </a:r>
          </a:p>
        </p:txBody>
      </p:sp>
      <p:cxnSp>
        <p:nvCxnSpPr>
          <p:cNvPr id="10" name="직선 연결선 9"/>
          <p:cNvCxnSpPr>
            <a:stCxn id="9" idx="3"/>
          </p:cNvCxnSpPr>
          <p:nvPr/>
        </p:nvCxnSpPr>
        <p:spPr>
          <a:xfrm flipV="1">
            <a:off x="6122935" y="557831"/>
            <a:ext cx="2749865" cy="818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0719" y="173628"/>
            <a:ext cx="873820" cy="646260"/>
          </a:xfrm>
          <a:prstGeom prst="rect">
            <a:avLst/>
          </a:prstGeom>
          <a:noFill/>
        </p:spPr>
        <p:txBody>
          <a:bodyPr wrap="none" lIns="91372" tIns="45685" rIns="91372" bIns="45685" rtlCol="0">
            <a:spAutoFit/>
          </a:bodyPr>
          <a:lstStyle/>
          <a:p>
            <a:pPr defTabSz="914400"/>
            <a:r>
              <a:rPr lang="en-US" altLang="ko-KR" sz="3600" dirty="0">
                <a:ln>
                  <a:solidFill>
                    <a:prstClr val="white">
                      <a:alpha val="0"/>
                    </a:prstClr>
                  </a:solidFill>
                </a:ln>
                <a:solidFill>
                  <a:srgbClr val="2C3644"/>
                </a:solidFill>
                <a:latin typeface="Calibri" panose="020F0502020204030204" pitchFamily="34" charset="0"/>
                <a:ea typeface="a옛날목욕탕L" pitchFamily="18" charset="-127"/>
              </a:rPr>
              <a:t>02. </a:t>
            </a:r>
            <a:endParaRPr lang="ko-KR" altLang="en-US" sz="3600" dirty="0">
              <a:ln>
                <a:solidFill>
                  <a:prstClr val="white">
                    <a:alpha val="0"/>
                  </a:prstClr>
                </a:solidFill>
              </a:ln>
              <a:solidFill>
                <a:srgbClr val="2C3644"/>
              </a:solidFill>
              <a:latin typeface="Calibri" panose="020F0502020204030204" pitchFamily="34" charset="0"/>
              <a:ea typeface="a옛날목욕탕L" pitchFamily="18" charset="-127"/>
            </a:endParaRPr>
          </a:p>
        </p:txBody>
      </p:sp>
      <p:pic>
        <p:nvPicPr>
          <p:cNvPr id="6" name="그림 5">
            <a:extLst>
              <a:ext uri="{FF2B5EF4-FFF2-40B4-BE49-F238E27FC236}">
                <a16:creationId xmlns:a16="http://schemas.microsoft.com/office/drawing/2014/main" id="{5BAB6F3C-46B9-4F21-A24A-E14DCD7D9567}"/>
              </a:ext>
            </a:extLst>
          </p:cNvPr>
          <p:cNvPicPr>
            <a:picLocks noChangeAspect="1"/>
          </p:cNvPicPr>
          <p:nvPr/>
        </p:nvPicPr>
        <p:blipFill>
          <a:blip r:embed="rId3"/>
          <a:stretch>
            <a:fillRect/>
          </a:stretch>
        </p:blipFill>
        <p:spPr>
          <a:xfrm>
            <a:off x="651077" y="1772816"/>
            <a:ext cx="3810943" cy="2530842"/>
          </a:xfrm>
          <a:prstGeom prst="rect">
            <a:avLst/>
          </a:prstGeom>
        </p:spPr>
      </p:pic>
      <p:sp>
        <p:nvSpPr>
          <p:cNvPr id="16" name="타원 15">
            <a:extLst>
              <a:ext uri="{FF2B5EF4-FFF2-40B4-BE49-F238E27FC236}">
                <a16:creationId xmlns:a16="http://schemas.microsoft.com/office/drawing/2014/main" id="{3D36178E-ABF9-474C-9869-CD923BC6A4F8}"/>
              </a:ext>
            </a:extLst>
          </p:cNvPr>
          <p:cNvSpPr/>
          <p:nvPr/>
        </p:nvSpPr>
        <p:spPr>
          <a:xfrm>
            <a:off x="2936776" y="4058191"/>
            <a:ext cx="201542" cy="210797"/>
          </a:xfrm>
          <a:prstGeom prst="ellipse">
            <a:avLst/>
          </a:prstGeom>
          <a:solidFill>
            <a:srgbClr val="FC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rPr>
              <a:t>1</a:t>
            </a:r>
            <a:endParaRPr lang="ko-KR" altLang="en-US"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endParaRPr>
          </a:p>
        </p:txBody>
      </p:sp>
      <p:grpSp>
        <p:nvGrpSpPr>
          <p:cNvPr id="7" name="그룹 6">
            <a:extLst>
              <a:ext uri="{FF2B5EF4-FFF2-40B4-BE49-F238E27FC236}">
                <a16:creationId xmlns:a16="http://schemas.microsoft.com/office/drawing/2014/main" id="{B6CDD087-14EA-4B41-ABB9-66AC53BE2312}"/>
              </a:ext>
            </a:extLst>
          </p:cNvPr>
          <p:cNvGrpSpPr/>
          <p:nvPr/>
        </p:nvGrpSpPr>
        <p:grpSpPr>
          <a:xfrm>
            <a:off x="647629" y="4880292"/>
            <a:ext cx="7257699" cy="1573044"/>
            <a:chOff x="647629" y="4880292"/>
            <a:chExt cx="7257699" cy="1573044"/>
          </a:xfrm>
        </p:grpSpPr>
        <p:pic>
          <p:nvPicPr>
            <p:cNvPr id="3" name="그림 2">
              <a:extLst>
                <a:ext uri="{FF2B5EF4-FFF2-40B4-BE49-F238E27FC236}">
                  <a16:creationId xmlns:a16="http://schemas.microsoft.com/office/drawing/2014/main" id="{F5B8ABFB-FA70-41AD-ADF4-28C49C76B5A5}"/>
                </a:ext>
              </a:extLst>
            </p:cNvPr>
            <p:cNvPicPr>
              <a:picLocks noChangeAspect="1"/>
            </p:cNvPicPr>
            <p:nvPr/>
          </p:nvPicPr>
          <p:blipFill>
            <a:blip r:embed="rId4"/>
            <a:stretch>
              <a:fillRect/>
            </a:stretch>
          </p:blipFill>
          <p:spPr>
            <a:xfrm>
              <a:off x="3057103" y="4880292"/>
              <a:ext cx="4848225" cy="1573044"/>
            </a:xfrm>
            <a:prstGeom prst="rect">
              <a:avLst/>
            </a:prstGeom>
          </p:spPr>
        </p:pic>
        <p:pic>
          <p:nvPicPr>
            <p:cNvPr id="4" name="그림 3">
              <a:extLst>
                <a:ext uri="{FF2B5EF4-FFF2-40B4-BE49-F238E27FC236}">
                  <a16:creationId xmlns:a16="http://schemas.microsoft.com/office/drawing/2014/main" id="{69E7EA2F-C8EB-4E48-92D7-5B2DA39E31BF}"/>
                </a:ext>
              </a:extLst>
            </p:cNvPr>
            <p:cNvPicPr>
              <a:picLocks noChangeAspect="1"/>
            </p:cNvPicPr>
            <p:nvPr/>
          </p:nvPicPr>
          <p:blipFill>
            <a:blip r:embed="rId5"/>
            <a:stretch>
              <a:fillRect/>
            </a:stretch>
          </p:blipFill>
          <p:spPr>
            <a:xfrm>
              <a:off x="647629" y="4880292"/>
              <a:ext cx="1590675" cy="1123950"/>
            </a:xfrm>
            <a:prstGeom prst="rect">
              <a:avLst/>
            </a:prstGeom>
          </p:spPr>
        </p:pic>
        <p:sp>
          <p:nvSpPr>
            <p:cNvPr id="17" name="타원 16">
              <a:extLst>
                <a:ext uri="{FF2B5EF4-FFF2-40B4-BE49-F238E27FC236}">
                  <a16:creationId xmlns:a16="http://schemas.microsoft.com/office/drawing/2014/main" id="{CC8440CF-7298-4EE7-9B41-E707B2FBEA19}"/>
                </a:ext>
              </a:extLst>
            </p:cNvPr>
            <p:cNvSpPr/>
            <p:nvPr/>
          </p:nvSpPr>
          <p:spPr>
            <a:xfrm>
              <a:off x="6009431" y="6098523"/>
              <a:ext cx="201542" cy="210797"/>
            </a:xfrm>
            <a:prstGeom prst="ellipse">
              <a:avLst/>
            </a:prstGeom>
            <a:solidFill>
              <a:srgbClr val="FC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rPr>
                <a:t>2</a:t>
              </a:r>
              <a:endParaRPr lang="ko-KR" altLang="en-US"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endParaRPr>
            </a:p>
          </p:txBody>
        </p:sp>
        <p:pic>
          <p:nvPicPr>
            <p:cNvPr id="19" name="Picture 38" descr="086">
              <a:extLst>
                <a:ext uri="{FF2B5EF4-FFF2-40B4-BE49-F238E27FC236}">
                  <a16:creationId xmlns:a16="http://schemas.microsoft.com/office/drawing/2014/main" id="{E9921947-362C-4DB2-B6F5-66FFD276E9E8}"/>
                </a:ext>
              </a:extLst>
            </p:cNvPr>
            <p:cNvPicPr>
              <a:picLocks noChangeAspect="1" noChangeArrowheads="1"/>
            </p:cNvPicPr>
            <p:nvPr/>
          </p:nvPicPr>
          <p:blipFill>
            <a:blip r:embed="rId6" cstate="print">
              <a:grayscl/>
            </a:blip>
            <a:srcRect/>
            <a:stretch>
              <a:fillRect/>
            </a:stretch>
          </p:blipFill>
          <p:spPr bwMode="auto">
            <a:xfrm rot="5400000">
              <a:off x="2383359" y="4825131"/>
              <a:ext cx="576066" cy="818799"/>
            </a:xfrm>
            <a:prstGeom prst="rect">
              <a:avLst/>
            </a:prstGeom>
            <a:noFill/>
          </p:spPr>
        </p:pic>
      </p:grpSp>
    </p:spTree>
    <p:extLst>
      <p:ext uri="{BB962C8B-B14F-4D97-AF65-F5344CB8AC3E}">
        <p14:creationId xmlns:p14="http://schemas.microsoft.com/office/powerpoint/2010/main" val="145785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p:cNvSpPr>
            <a:spLocks noGrp="1"/>
          </p:cNvSpPr>
          <p:nvPr>
            <p:ph type="body" sz="quarter" idx="14"/>
          </p:nvPr>
        </p:nvSpPr>
        <p:spPr>
          <a:xfrm>
            <a:off x="210719" y="908720"/>
            <a:ext cx="9486838" cy="5688732"/>
          </a:xfrm>
        </p:spPr>
        <p:txBody>
          <a:bodyPr/>
          <a:lstStyle/>
          <a:p>
            <a:pPr>
              <a:lnSpc>
                <a:spcPts val="3000"/>
              </a:lnSpc>
              <a:spcAft>
                <a:spcPts val="0"/>
              </a:spcAft>
            </a:pPr>
            <a:r>
              <a:rPr lang="en-US" altLang="ko-KR" sz="1600" b="0" dirty="0">
                <a:latin typeface="Arial" panose="020B0604020202020204" pitchFamily="34" charset="0"/>
              </a:rPr>
              <a:t>Open your ADS workspace  that Samsung Library was installed.</a:t>
            </a:r>
          </a:p>
          <a:p>
            <a:pPr indent="0">
              <a:lnSpc>
                <a:spcPts val="3000"/>
              </a:lnSpc>
              <a:spcAft>
                <a:spcPts val="0"/>
              </a:spcAft>
              <a:buNone/>
            </a:pPr>
            <a:r>
              <a:rPr lang="en-US" altLang="ko-KR" sz="1600" b="0" dirty="0">
                <a:latin typeface="Arial" panose="020B0604020202020204" pitchFamily="34" charset="0"/>
              </a:rPr>
              <a:t>      then, create or open the schematic window.</a:t>
            </a: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indent="0">
              <a:lnSpc>
                <a:spcPts val="3000"/>
              </a:lnSpc>
              <a:spcAft>
                <a:spcPts val="0"/>
              </a:spcAft>
              <a:buNone/>
            </a:pPr>
            <a:endParaRPr lang="en-US" altLang="ko-KR" sz="1600" b="0" dirty="0">
              <a:latin typeface="Arial" panose="020B0604020202020204" pitchFamily="34" charset="0"/>
            </a:endParaRPr>
          </a:p>
          <a:p>
            <a:pPr indent="0">
              <a:lnSpc>
                <a:spcPts val="3000"/>
              </a:lnSpc>
              <a:spcAft>
                <a:spcPts val="0"/>
              </a:spcAft>
              <a:buNone/>
            </a:pPr>
            <a:endParaRPr lang="en-US" altLang="ko-KR" sz="1600" b="0" dirty="0">
              <a:latin typeface="Arial" panose="020B0604020202020204" pitchFamily="34" charset="0"/>
            </a:endParaRPr>
          </a:p>
          <a:p>
            <a:pPr>
              <a:lnSpc>
                <a:spcPts val="3000"/>
              </a:lnSpc>
              <a:spcAft>
                <a:spcPts val="0"/>
              </a:spcAft>
            </a:pPr>
            <a:r>
              <a:rPr lang="en-US" altLang="ko-KR" sz="1600" b="0" dirty="0">
                <a:latin typeface="Arial" panose="020B0604020202020204" pitchFamily="34" charset="0"/>
              </a:rPr>
              <a:t>Select Samsung Components at pallet list in the schematics window.</a:t>
            </a:r>
          </a:p>
        </p:txBody>
      </p:sp>
      <p:sp>
        <p:nvSpPr>
          <p:cNvPr id="9" name="직사각형 8"/>
          <p:cNvSpPr/>
          <p:nvPr/>
        </p:nvSpPr>
        <p:spPr>
          <a:xfrm>
            <a:off x="880932" y="335216"/>
            <a:ext cx="4919799" cy="461594"/>
          </a:xfrm>
          <a:prstGeom prst="rect">
            <a:avLst/>
          </a:prstGeom>
          <a:noFill/>
        </p:spPr>
        <p:txBody>
          <a:bodyPr wrap="none" lIns="91372" tIns="45685" rIns="91372" bIns="45685">
            <a:spAutoFit/>
          </a:bodyPr>
          <a:lstStyle/>
          <a:p>
            <a:r>
              <a:rPr lang="en-US" altLang="ja-JP" sz="2400" b="1" dirty="0">
                <a:ln>
                  <a:solidFill>
                    <a:prstClr val="white">
                      <a:alpha val="0"/>
                    </a:prstClr>
                  </a:solidFill>
                </a:ln>
                <a:solidFill>
                  <a:prstClr val="black">
                    <a:lumMod val="75000"/>
                    <a:lumOff val="25000"/>
                  </a:prstClr>
                </a:solidFill>
                <a:latin typeface="Arial" panose="020B0604020202020204" pitchFamily="34" charset="0"/>
                <a:ea typeface="Meiryo UI" pitchFamily="34" charset="-128"/>
                <a:cs typeface="Arial" panose="020B0604020202020204" pitchFamily="34" charset="0"/>
              </a:rPr>
              <a:t>How to Use Samsung Library (1)</a:t>
            </a:r>
          </a:p>
        </p:txBody>
      </p:sp>
      <p:cxnSp>
        <p:nvCxnSpPr>
          <p:cNvPr id="10" name="직선 연결선 9"/>
          <p:cNvCxnSpPr>
            <a:stCxn id="9" idx="3"/>
          </p:cNvCxnSpPr>
          <p:nvPr/>
        </p:nvCxnSpPr>
        <p:spPr>
          <a:xfrm flipV="1">
            <a:off x="5800731" y="557831"/>
            <a:ext cx="3072069" cy="818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0719" y="173628"/>
            <a:ext cx="873820" cy="646260"/>
          </a:xfrm>
          <a:prstGeom prst="rect">
            <a:avLst/>
          </a:prstGeom>
          <a:noFill/>
        </p:spPr>
        <p:txBody>
          <a:bodyPr wrap="none" lIns="91372" tIns="45685" rIns="91372" bIns="45685" rtlCol="0">
            <a:spAutoFit/>
          </a:bodyPr>
          <a:lstStyle/>
          <a:p>
            <a:pPr defTabSz="914400"/>
            <a:r>
              <a:rPr lang="en-US" altLang="ko-KR" sz="3600" dirty="0">
                <a:ln>
                  <a:solidFill>
                    <a:prstClr val="white">
                      <a:alpha val="0"/>
                    </a:prstClr>
                  </a:solidFill>
                </a:ln>
                <a:solidFill>
                  <a:srgbClr val="2C3644"/>
                </a:solidFill>
                <a:latin typeface="Calibri" panose="020F0502020204030204" pitchFamily="34" charset="0"/>
                <a:ea typeface="a옛날목욕탕L" pitchFamily="18" charset="-127"/>
              </a:rPr>
              <a:t>03. </a:t>
            </a:r>
            <a:endParaRPr lang="ko-KR" altLang="en-US" sz="3600" dirty="0">
              <a:ln>
                <a:solidFill>
                  <a:prstClr val="white">
                    <a:alpha val="0"/>
                  </a:prstClr>
                </a:solidFill>
              </a:ln>
              <a:solidFill>
                <a:srgbClr val="2C3644"/>
              </a:solidFill>
              <a:latin typeface="Calibri" panose="020F0502020204030204" pitchFamily="34" charset="0"/>
              <a:ea typeface="a옛날목욕탕L" pitchFamily="18" charset="-127"/>
            </a:endParaRPr>
          </a:p>
        </p:txBody>
      </p:sp>
      <p:pic>
        <p:nvPicPr>
          <p:cNvPr id="6" name="그림 5">
            <a:extLst>
              <a:ext uri="{FF2B5EF4-FFF2-40B4-BE49-F238E27FC236}">
                <a16:creationId xmlns:a16="http://schemas.microsoft.com/office/drawing/2014/main" id="{E8E0953D-8FA0-4700-9A17-78081881ADDC}"/>
              </a:ext>
            </a:extLst>
          </p:cNvPr>
          <p:cNvPicPr>
            <a:picLocks noChangeAspect="1"/>
          </p:cNvPicPr>
          <p:nvPr/>
        </p:nvPicPr>
        <p:blipFill>
          <a:blip r:embed="rId3"/>
          <a:stretch>
            <a:fillRect/>
          </a:stretch>
        </p:blipFill>
        <p:spPr>
          <a:xfrm>
            <a:off x="637693" y="1776512"/>
            <a:ext cx="5581650" cy="1432770"/>
          </a:xfrm>
          <a:prstGeom prst="rect">
            <a:avLst/>
          </a:prstGeom>
        </p:spPr>
      </p:pic>
      <p:sp>
        <p:nvSpPr>
          <p:cNvPr id="12" name="타원 11">
            <a:extLst>
              <a:ext uri="{FF2B5EF4-FFF2-40B4-BE49-F238E27FC236}">
                <a16:creationId xmlns:a16="http://schemas.microsoft.com/office/drawing/2014/main" id="{FF467D8E-7F88-42BF-99B2-9F22EE7EF7C0}"/>
              </a:ext>
            </a:extLst>
          </p:cNvPr>
          <p:cNvSpPr/>
          <p:nvPr/>
        </p:nvSpPr>
        <p:spPr>
          <a:xfrm>
            <a:off x="2879250" y="3002179"/>
            <a:ext cx="201542" cy="210797"/>
          </a:xfrm>
          <a:prstGeom prst="ellipse">
            <a:avLst/>
          </a:prstGeom>
          <a:solidFill>
            <a:srgbClr val="FC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rPr>
              <a:t>1</a:t>
            </a:r>
            <a:endParaRPr lang="ko-KR" altLang="en-US"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endParaRPr>
          </a:p>
        </p:txBody>
      </p:sp>
      <p:pic>
        <p:nvPicPr>
          <p:cNvPr id="7" name="그림 6">
            <a:extLst>
              <a:ext uri="{FF2B5EF4-FFF2-40B4-BE49-F238E27FC236}">
                <a16:creationId xmlns:a16="http://schemas.microsoft.com/office/drawing/2014/main" id="{685376D1-4E46-4C13-88FC-FD3E9417F959}"/>
              </a:ext>
            </a:extLst>
          </p:cNvPr>
          <p:cNvPicPr>
            <a:picLocks noChangeAspect="1"/>
          </p:cNvPicPr>
          <p:nvPr/>
        </p:nvPicPr>
        <p:blipFill>
          <a:blip r:embed="rId4"/>
          <a:stretch>
            <a:fillRect/>
          </a:stretch>
        </p:blipFill>
        <p:spPr>
          <a:xfrm>
            <a:off x="647629" y="4077073"/>
            <a:ext cx="4552950" cy="2664295"/>
          </a:xfrm>
          <a:prstGeom prst="rect">
            <a:avLst/>
          </a:prstGeom>
        </p:spPr>
      </p:pic>
      <p:sp>
        <p:nvSpPr>
          <p:cNvPr id="13" name="타원 12">
            <a:extLst>
              <a:ext uri="{FF2B5EF4-FFF2-40B4-BE49-F238E27FC236}">
                <a16:creationId xmlns:a16="http://schemas.microsoft.com/office/drawing/2014/main" id="{0FA13B33-CFA4-4986-9540-2C8F8211C756}"/>
              </a:ext>
            </a:extLst>
          </p:cNvPr>
          <p:cNvSpPr/>
          <p:nvPr/>
        </p:nvSpPr>
        <p:spPr>
          <a:xfrm>
            <a:off x="3127879" y="6093296"/>
            <a:ext cx="201542" cy="210797"/>
          </a:xfrm>
          <a:prstGeom prst="ellipse">
            <a:avLst/>
          </a:prstGeom>
          <a:solidFill>
            <a:srgbClr val="FC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rPr>
              <a:t>2</a:t>
            </a:r>
            <a:endParaRPr lang="ko-KR" altLang="en-US" sz="1200" b="1" dirty="0">
              <a:ln>
                <a:solidFill>
                  <a:srgbClr val="4472C4">
                    <a:shade val="50000"/>
                    <a:alpha val="0"/>
                  </a:srgbClr>
                </a:solidFill>
              </a:ln>
              <a:solidFill>
                <a:prstClr val="white"/>
              </a:solidFill>
              <a:latin typeface="Arial" panose="020B0604020202020204" pitchFamily="34" charset="0"/>
              <a:ea typeface="나눔바른고딕" panose="020B0603020101020101" pitchFamily="50" charset="-127"/>
              <a:cs typeface="Arial" panose="020B0604020202020204" pitchFamily="34" charset="0"/>
            </a:endParaRPr>
          </a:p>
        </p:txBody>
      </p:sp>
    </p:spTree>
    <p:extLst>
      <p:ext uri="{BB962C8B-B14F-4D97-AF65-F5344CB8AC3E}">
        <p14:creationId xmlns:p14="http://schemas.microsoft.com/office/powerpoint/2010/main" val="408329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p:cNvSpPr>
            <a:spLocks noGrp="1"/>
          </p:cNvSpPr>
          <p:nvPr>
            <p:ph type="body" sz="quarter" idx="14"/>
          </p:nvPr>
        </p:nvSpPr>
        <p:spPr>
          <a:xfrm>
            <a:off x="210719" y="908720"/>
            <a:ext cx="9486838" cy="5688732"/>
          </a:xfrm>
        </p:spPr>
        <p:txBody>
          <a:bodyPr/>
          <a:lstStyle/>
          <a:p>
            <a:pPr>
              <a:lnSpc>
                <a:spcPts val="3000"/>
              </a:lnSpc>
              <a:spcAft>
                <a:spcPts val="0"/>
              </a:spcAft>
            </a:pPr>
            <a:r>
              <a:rPr lang="en-US" altLang="ko-KR" sz="1600" b="0" dirty="0">
                <a:latin typeface="Arial" panose="020B0604020202020204" pitchFamily="34" charset="0"/>
              </a:rPr>
              <a:t>Click the component icon and put down on the schematic sheet.</a:t>
            </a: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a:lnSpc>
                <a:spcPts val="3000"/>
              </a:lnSpc>
              <a:spcAft>
                <a:spcPts val="0"/>
              </a:spcAft>
            </a:pPr>
            <a:endParaRPr lang="en-US" altLang="ko-KR" sz="1600" b="0" dirty="0">
              <a:latin typeface="Arial" panose="020B0604020202020204" pitchFamily="34" charset="0"/>
            </a:endParaRPr>
          </a:p>
          <a:p>
            <a:pPr indent="0">
              <a:lnSpc>
                <a:spcPts val="3000"/>
              </a:lnSpc>
              <a:spcAft>
                <a:spcPts val="0"/>
              </a:spcAft>
              <a:buNone/>
            </a:pPr>
            <a:endParaRPr lang="en-US" altLang="ko-KR" sz="1600" b="0" dirty="0">
              <a:latin typeface="Arial" panose="020B0604020202020204" pitchFamily="34" charset="0"/>
            </a:endParaRPr>
          </a:p>
          <a:p>
            <a:pPr>
              <a:lnSpc>
                <a:spcPts val="3000"/>
              </a:lnSpc>
              <a:spcAft>
                <a:spcPts val="0"/>
              </a:spcAft>
            </a:pPr>
            <a:r>
              <a:rPr lang="en-US" altLang="ko-KR" sz="1600" b="0" dirty="0">
                <a:latin typeface="Arial" panose="020B0604020202020204" pitchFamily="34" charset="0"/>
              </a:rPr>
              <a:t>Other Components</a:t>
            </a:r>
          </a:p>
          <a:p>
            <a:pPr indent="0">
              <a:lnSpc>
                <a:spcPts val="3000"/>
              </a:lnSpc>
              <a:spcAft>
                <a:spcPts val="0"/>
              </a:spcAft>
              <a:buNone/>
            </a:pPr>
            <a:endParaRPr lang="en-US" altLang="ko-KR" sz="1600" b="0" dirty="0">
              <a:latin typeface="Arial" panose="020B0604020202020204" pitchFamily="34" charset="0"/>
            </a:endParaRPr>
          </a:p>
        </p:txBody>
      </p:sp>
      <p:sp>
        <p:nvSpPr>
          <p:cNvPr id="9" name="직사각형 8"/>
          <p:cNvSpPr/>
          <p:nvPr/>
        </p:nvSpPr>
        <p:spPr>
          <a:xfrm>
            <a:off x="880932" y="335216"/>
            <a:ext cx="4919799" cy="461594"/>
          </a:xfrm>
          <a:prstGeom prst="rect">
            <a:avLst/>
          </a:prstGeom>
          <a:noFill/>
        </p:spPr>
        <p:txBody>
          <a:bodyPr wrap="none" lIns="91372" tIns="45685" rIns="91372" bIns="45685">
            <a:spAutoFit/>
          </a:bodyPr>
          <a:lstStyle/>
          <a:p>
            <a:r>
              <a:rPr lang="en-US" altLang="ja-JP" sz="2400" b="1" dirty="0">
                <a:ln>
                  <a:solidFill>
                    <a:prstClr val="white">
                      <a:alpha val="0"/>
                    </a:prstClr>
                  </a:solidFill>
                </a:ln>
                <a:solidFill>
                  <a:prstClr val="black">
                    <a:lumMod val="75000"/>
                    <a:lumOff val="25000"/>
                  </a:prstClr>
                </a:solidFill>
                <a:latin typeface="Arial" panose="020B0604020202020204" pitchFamily="34" charset="0"/>
                <a:ea typeface="Meiryo UI" pitchFamily="34" charset="-128"/>
                <a:cs typeface="Arial" panose="020B0604020202020204" pitchFamily="34" charset="0"/>
              </a:rPr>
              <a:t>How to Use Samsung Library (2)</a:t>
            </a:r>
          </a:p>
        </p:txBody>
      </p:sp>
      <p:cxnSp>
        <p:nvCxnSpPr>
          <p:cNvPr id="10" name="직선 연결선 9"/>
          <p:cNvCxnSpPr>
            <a:stCxn id="9" idx="3"/>
          </p:cNvCxnSpPr>
          <p:nvPr/>
        </p:nvCxnSpPr>
        <p:spPr>
          <a:xfrm flipV="1">
            <a:off x="5800731" y="557831"/>
            <a:ext cx="3072069" cy="818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0719" y="173628"/>
            <a:ext cx="953970" cy="646260"/>
          </a:xfrm>
          <a:prstGeom prst="rect">
            <a:avLst/>
          </a:prstGeom>
          <a:noFill/>
        </p:spPr>
        <p:txBody>
          <a:bodyPr wrap="none" lIns="91372" tIns="45685" rIns="91372" bIns="45685" rtlCol="0">
            <a:spAutoFit/>
          </a:bodyPr>
          <a:lstStyle/>
          <a:p>
            <a:pPr defTabSz="914400"/>
            <a:r>
              <a:rPr lang="en-US" altLang="ko-KR" sz="3600" dirty="0">
                <a:ln>
                  <a:solidFill>
                    <a:prstClr val="white">
                      <a:alpha val="0"/>
                    </a:prstClr>
                  </a:solidFill>
                </a:ln>
                <a:solidFill>
                  <a:srgbClr val="2C3644"/>
                </a:solidFill>
                <a:latin typeface="Arial" panose="020B0604020202020204" pitchFamily="34" charset="0"/>
                <a:ea typeface="a옛날목욕탕L" pitchFamily="18" charset="-127"/>
                <a:cs typeface="Arial" panose="020B0604020202020204" pitchFamily="34" charset="0"/>
              </a:rPr>
              <a:t>03. </a:t>
            </a:r>
            <a:endParaRPr lang="ko-KR" altLang="en-US" sz="3600" dirty="0">
              <a:ln>
                <a:solidFill>
                  <a:prstClr val="white">
                    <a:alpha val="0"/>
                  </a:prstClr>
                </a:solidFill>
              </a:ln>
              <a:solidFill>
                <a:srgbClr val="2C3644"/>
              </a:solidFill>
              <a:latin typeface="Arial" panose="020B0604020202020204" pitchFamily="34" charset="0"/>
              <a:ea typeface="a옛날목욕탕L" pitchFamily="18" charset="-127"/>
              <a:cs typeface="Arial" panose="020B0604020202020204" pitchFamily="34" charset="0"/>
            </a:endParaRPr>
          </a:p>
        </p:txBody>
      </p:sp>
      <p:sp>
        <p:nvSpPr>
          <p:cNvPr id="16" name="TextBox 15"/>
          <p:cNvSpPr txBox="1"/>
          <p:nvPr/>
        </p:nvSpPr>
        <p:spPr>
          <a:xfrm>
            <a:off x="1349860" y="3849423"/>
            <a:ext cx="2648289" cy="338554"/>
          </a:xfrm>
          <a:prstGeom prst="rect">
            <a:avLst/>
          </a:prstGeom>
          <a:noFill/>
        </p:spPr>
        <p:txBody>
          <a:bodyPr wrap="none" rtlCol="0">
            <a:spAutoFit/>
          </a:bodyPr>
          <a:lstStyle/>
          <a:p>
            <a:r>
              <a:rPr lang="en-US" altLang="ko-KR" sz="1600" dirty="0">
                <a:latin typeface="Arial" panose="020B0604020202020204" pitchFamily="34" charset="0"/>
                <a:cs typeface="Arial" panose="020B0604020202020204" pitchFamily="34" charset="0"/>
              </a:rPr>
              <a:t>(Precise Interactive library)</a:t>
            </a:r>
            <a:endParaRPr lang="ko-KR" altLang="en-US" sz="1600" dirty="0">
              <a:latin typeface="Arial" panose="020B0604020202020204" pitchFamily="34" charset="0"/>
              <a:cs typeface="Arial" panose="020B0604020202020204" pitchFamily="34" charset="0"/>
            </a:endParaRPr>
          </a:p>
        </p:txBody>
      </p:sp>
      <p:sp>
        <p:nvSpPr>
          <p:cNvPr id="40" name="TextBox 39"/>
          <p:cNvSpPr txBox="1"/>
          <p:nvPr/>
        </p:nvSpPr>
        <p:spPr>
          <a:xfrm>
            <a:off x="848544" y="5805264"/>
            <a:ext cx="8148577" cy="584775"/>
          </a:xfrm>
          <a:prstGeom prst="rect">
            <a:avLst/>
          </a:prstGeom>
          <a:noFill/>
        </p:spPr>
        <p:txBody>
          <a:bodyPr wrap="none" rtlCol="0">
            <a:spAutoFit/>
          </a:bodyPr>
          <a:lstStyle/>
          <a:p>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MLCC_Automotive_Interactive, MLCC_Automotive, MLCC_Infotainment_Interactive, </a:t>
            </a:r>
          </a:p>
          <a:p>
            <a:r>
              <a:rPr lang="en-US" altLang="ko-KR" sz="1600" dirty="0">
                <a:latin typeface="Arial" panose="020B0604020202020204" pitchFamily="34" charset="0"/>
                <a:cs typeface="Arial" panose="020B0604020202020204" pitchFamily="34" charset="0"/>
              </a:rPr>
              <a:t>    MLCC_Infotainment, MLCC_General_Interactive, MLCC_General, P.I, Tantal</a:t>
            </a:r>
            <a:endParaRPr lang="ko-KR" altLang="en-US" sz="1600" dirty="0">
              <a:latin typeface="Arial" panose="020B0604020202020204" pitchFamily="34" charset="0"/>
              <a:cs typeface="Arial" panose="020B0604020202020204" pitchFamily="34" charset="0"/>
            </a:endParaRPr>
          </a:p>
        </p:txBody>
      </p:sp>
      <p:sp>
        <p:nvSpPr>
          <p:cNvPr id="43" name="TextBox 42"/>
          <p:cNvSpPr txBox="1"/>
          <p:nvPr/>
        </p:nvSpPr>
        <p:spPr>
          <a:xfrm>
            <a:off x="5556677" y="3157110"/>
            <a:ext cx="1872629" cy="338554"/>
          </a:xfrm>
          <a:prstGeom prst="rect">
            <a:avLst/>
          </a:prstGeom>
          <a:noFill/>
        </p:spPr>
        <p:txBody>
          <a:bodyPr wrap="none" rtlCol="0">
            <a:spAutoFit/>
          </a:bodyPr>
          <a:lstStyle/>
          <a:p>
            <a:r>
              <a:rPr lang="en-US" altLang="ko-KR" sz="1600" dirty="0">
                <a:latin typeface="Arial" panose="020B0604020202020204" pitchFamily="34" charset="0"/>
                <a:cs typeface="Arial" panose="020B0604020202020204" pitchFamily="34" charset="0"/>
              </a:rPr>
              <a:t>(Component Icon)</a:t>
            </a:r>
            <a:endParaRPr lang="ko-KR" altLang="en-US" sz="1600" dirty="0">
              <a:latin typeface="Arial" panose="020B0604020202020204" pitchFamily="34" charset="0"/>
              <a:cs typeface="Arial" panose="020B0604020202020204" pitchFamily="34" charset="0"/>
            </a:endParaRPr>
          </a:p>
        </p:txBody>
      </p:sp>
      <p:pic>
        <p:nvPicPr>
          <p:cNvPr id="8" name="그림 7">
            <a:extLst>
              <a:ext uri="{FF2B5EF4-FFF2-40B4-BE49-F238E27FC236}">
                <a16:creationId xmlns:a16="http://schemas.microsoft.com/office/drawing/2014/main" id="{3DE1EF0B-C4DE-45A6-AF4B-66E446C4E313}"/>
              </a:ext>
            </a:extLst>
          </p:cNvPr>
          <p:cNvPicPr>
            <a:picLocks noChangeAspect="1"/>
          </p:cNvPicPr>
          <p:nvPr/>
        </p:nvPicPr>
        <p:blipFill>
          <a:blip r:embed="rId3"/>
          <a:stretch>
            <a:fillRect/>
          </a:stretch>
        </p:blipFill>
        <p:spPr>
          <a:xfrm>
            <a:off x="880932" y="1605012"/>
            <a:ext cx="3403210" cy="2244411"/>
          </a:xfrm>
          <a:prstGeom prst="rect">
            <a:avLst/>
          </a:prstGeom>
        </p:spPr>
      </p:pic>
      <p:pic>
        <p:nvPicPr>
          <p:cNvPr id="14" name="그림 13">
            <a:extLst>
              <a:ext uri="{FF2B5EF4-FFF2-40B4-BE49-F238E27FC236}">
                <a16:creationId xmlns:a16="http://schemas.microsoft.com/office/drawing/2014/main" id="{AD7D4E59-8C2F-48BB-AB91-7C0790C0CFB0}"/>
              </a:ext>
            </a:extLst>
          </p:cNvPr>
          <p:cNvPicPr>
            <a:picLocks noChangeAspect="1"/>
          </p:cNvPicPr>
          <p:nvPr/>
        </p:nvPicPr>
        <p:blipFill>
          <a:blip r:embed="rId4"/>
          <a:stretch>
            <a:fillRect/>
          </a:stretch>
        </p:blipFill>
        <p:spPr>
          <a:xfrm>
            <a:off x="5993386" y="2346701"/>
            <a:ext cx="814127" cy="761032"/>
          </a:xfrm>
          <a:prstGeom prst="rect">
            <a:avLst/>
          </a:prstGeom>
        </p:spPr>
      </p:pic>
      <p:grpSp>
        <p:nvGrpSpPr>
          <p:cNvPr id="27" name="그룹 26">
            <a:extLst>
              <a:ext uri="{FF2B5EF4-FFF2-40B4-BE49-F238E27FC236}">
                <a16:creationId xmlns:a16="http://schemas.microsoft.com/office/drawing/2014/main" id="{EA50AAD4-077E-49C3-A28D-143E24755004}"/>
              </a:ext>
            </a:extLst>
          </p:cNvPr>
          <p:cNvGrpSpPr/>
          <p:nvPr/>
        </p:nvGrpSpPr>
        <p:grpSpPr>
          <a:xfrm>
            <a:off x="1013018" y="4944072"/>
            <a:ext cx="7972430" cy="720000"/>
            <a:chOff x="776536" y="4944072"/>
            <a:chExt cx="7972430" cy="720000"/>
          </a:xfrm>
        </p:grpSpPr>
        <p:pic>
          <p:nvPicPr>
            <p:cNvPr id="15" name="그림 14">
              <a:extLst>
                <a:ext uri="{FF2B5EF4-FFF2-40B4-BE49-F238E27FC236}">
                  <a16:creationId xmlns:a16="http://schemas.microsoft.com/office/drawing/2014/main" id="{F92CD366-B618-48D3-B3A2-B6E3FBA3BADD}"/>
                </a:ext>
              </a:extLst>
            </p:cNvPr>
            <p:cNvPicPr preferRelativeResize="0">
              <a:picLocks/>
            </p:cNvPicPr>
            <p:nvPr/>
          </p:nvPicPr>
          <p:blipFill>
            <a:blip r:embed="rId5"/>
            <a:stretch>
              <a:fillRect/>
            </a:stretch>
          </p:blipFill>
          <p:spPr>
            <a:xfrm>
              <a:off x="2846596" y="4944072"/>
              <a:ext cx="720000" cy="720000"/>
            </a:xfrm>
            <a:prstGeom prst="rect">
              <a:avLst/>
            </a:prstGeom>
          </p:spPr>
        </p:pic>
        <p:pic>
          <p:nvPicPr>
            <p:cNvPr id="17" name="그림 16">
              <a:extLst>
                <a:ext uri="{FF2B5EF4-FFF2-40B4-BE49-F238E27FC236}">
                  <a16:creationId xmlns:a16="http://schemas.microsoft.com/office/drawing/2014/main" id="{E7EB9F04-9591-49AA-8A84-4A7593F71E4B}"/>
                </a:ext>
              </a:extLst>
            </p:cNvPr>
            <p:cNvPicPr preferRelativeResize="0">
              <a:picLocks/>
            </p:cNvPicPr>
            <p:nvPr/>
          </p:nvPicPr>
          <p:blipFill>
            <a:blip r:embed="rId6"/>
            <a:stretch>
              <a:fillRect/>
            </a:stretch>
          </p:blipFill>
          <p:spPr>
            <a:xfrm>
              <a:off x="3887454" y="4944072"/>
              <a:ext cx="720000" cy="720000"/>
            </a:xfrm>
            <a:prstGeom prst="rect">
              <a:avLst/>
            </a:prstGeom>
          </p:spPr>
        </p:pic>
        <p:pic>
          <p:nvPicPr>
            <p:cNvPr id="19" name="그림 18">
              <a:extLst>
                <a:ext uri="{FF2B5EF4-FFF2-40B4-BE49-F238E27FC236}">
                  <a16:creationId xmlns:a16="http://schemas.microsoft.com/office/drawing/2014/main" id="{F8AEF1A9-E781-463E-A9A5-79EEF4325945}"/>
                </a:ext>
              </a:extLst>
            </p:cNvPr>
            <p:cNvPicPr preferRelativeResize="0">
              <a:picLocks/>
            </p:cNvPicPr>
            <p:nvPr/>
          </p:nvPicPr>
          <p:blipFill>
            <a:blip r:embed="rId7"/>
            <a:stretch>
              <a:fillRect/>
            </a:stretch>
          </p:blipFill>
          <p:spPr>
            <a:xfrm>
              <a:off x="4922832" y="4944072"/>
              <a:ext cx="720000" cy="720000"/>
            </a:xfrm>
            <a:prstGeom prst="rect">
              <a:avLst/>
            </a:prstGeom>
          </p:spPr>
        </p:pic>
        <p:pic>
          <p:nvPicPr>
            <p:cNvPr id="20" name="그림 19">
              <a:extLst>
                <a:ext uri="{FF2B5EF4-FFF2-40B4-BE49-F238E27FC236}">
                  <a16:creationId xmlns:a16="http://schemas.microsoft.com/office/drawing/2014/main" id="{AE2F57CC-85DA-4A8D-B73D-FE471FA05462}"/>
                </a:ext>
              </a:extLst>
            </p:cNvPr>
            <p:cNvPicPr preferRelativeResize="0">
              <a:picLocks/>
            </p:cNvPicPr>
            <p:nvPr/>
          </p:nvPicPr>
          <p:blipFill>
            <a:blip r:embed="rId8"/>
            <a:stretch>
              <a:fillRect/>
            </a:stretch>
          </p:blipFill>
          <p:spPr>
            <a:xfrm>
              <a:off x="5958210" y="4944072"/>
              <a:ext cx="720000" cy="720000"/>
            </a:xfrm>
            <a:prstGeom prst="rect">
              <a:avLst/>
            </a:prstGeom>
          </p:spPr>
        </p:pic>
        <p:pic>
          <p:nvPicPr>
            <p:cNvPr id="21" name="그림 20">
              <a:extLst>
                <a:ext uri="{FF2B5EF4-FFF2-40B4-BE49-F238E27FC236}">
                  <a16:creationId xmlns:a16="http://schemas.microsoft.com/office/drawing/2014/main" id="{C6316ADD-F58C-4EAE-B23F-B7481FC6108F}"/>
                </a:ext>
              </a:extLst>
            </p:cNvPr>
            <p:cNvPicPr preferRelativeResize="0">
              <a:picLocks/>
            </p:cNvPicPr>
            <p:nvPr/>
          </p:nvPicPr>
          <p:blipFill>
            <a:blip r:embed="rId9"/>
            <a:stretch>
              <a:fillRect/>
            </a:stretch>
          </p:blipFill>
          <p:spPr>
            <a:xfrm>
              <a:off x="776536" y="4944072"/>
              <a:ext cx="720000" cy="720000"/>
            </a:xfrm>
            <a:prstGeom prst="rect">
              <a:avLst/>
            </a:prstGeom>
          </p:spPr>
        </p:pic>
        <p:pic>
          <p:nvPicPr>
            <p:cNvPr id="23" name="그림 22">
              <a:extLst>
                <a:ext uri="{FF2B5EF4-FFF2-40B4-BE49-F238E27FC236}">
                  <a16:creationId xmlns:a16="http://schemas.microsoft.com/office/drawing/2014/main" id="{936466F2-946B-4345-8D8C-56373C0F4B1A}"/>
                </a:ext>
              </a:extLst>
            </p:cNvPr>
            <p:cNvPicPr preferRelativeResize="0">
              <a:picLocks/>
            </p:cNvPicPr>
            <p:nvPr/>
          </p:nvPicPr>
          <p:blipFill>
            <a:blip r:embed="rId10"/>
            <a:stretch>
              <a:fillRect/>
            </a:stretch>
          </p:blipFill>
          <p:spPr>
            <a:xfrm>
              <a:off x="1811566" y="4944072"/>
              <a:ext cx="720000" cy="720000"/>
            </a:xfrm>
            <a:prstGeom prst="rect">
              <a:avLst/>
            </a:prstGeom>
          </p:spPr>
        </p:pic>
        <p:pic>
          <p:nvPicPr>
            <p:cNvPr id="24" name="그림 23">
              <a:extLst>
                <a:ext uri="{FF2B5EF4-FFF2-40B4-BE49-F238E27FC236}">
                  <a16:creationId xmlns:a16="http://schemas.microsoft.com/office/drawing/2014/main" id="{8A2596B7-13A3-41DC-9D7F-BB607BAE8417}"/>
                </a:ext>
              </a:extLst>
            </p:cNvPr>
            <p:cNvPicPr preferRelativeResize="0">
              <a:picLocks/>
            </p:cNvPicPr>
            <p:nvPr/>
          </p:nvPicPr>
          <p:blipFill>
            <a:blip r:embed="rId11"/>
            <a:stretch>
              <a:fillRect/>
            </a:stretch>
          </p:blipFill>
          <p:spPr>
            <a:xfrm>
              <a:off x="6993588" y="4944072"/>
              <a:ext cx="720000" cy="720000"/>
            </a:xfrm>
            <a:prstGeom prst="rect">
              <a:avLst/>
            </a:prstGeom>
          </p:spPr>
        </p:pic>
        <p:pic>
          <p:nvPicPr>
            <p:cNvPr id="25" name="그림 24">
              <a:extLst>
                <a:ext uri="{FF2B5EF4-FFF2-40B4-BE49-F238E27FC236}">
                  <a16:creationId xmlns:a16="http://schemas.microsoft.com/office/drawing/2014/main" id="{DA7043EB-F738-407E-BFCD-29100B878378}"/>
                </a:ext>
              </a:extLst>
            </p:cNvPr>
            <p:cNvPicPr preferRelativeResize="0">
              <a:picLocks/>
            </p:cNvPicPr>
            <p:nvPr/>
          </p:nvPicPr>
          <p:blipFill>
            <a:blip r:embed="rId12"/>
            <a:stretch>
              <a:fillRect/>
            </a:stretch>
          </p:blipFill>
          <p:spPr>
            <a:xfrm>
              <a:off x="8028966" y="4944072"/>
              <a:ext cx="720000" cy="720000"/>
            </a:xfrm>
            <a:prstGeom prst="rect">
              <a:avLst/>
            </a:prstGeom>
          </p:spPr>
        </p:pic>
      </p:grpSp>
      <p:pic>
        <p:nvPicPr>
          <p:cNvPr id="36" name="Picture 38" descr="086">
            <a:extLst>
              <a:ext uri="{FF2B5EF4-FFF2-40B4-BE49-F238E27FC236}">
                <a16:creationId xmlns:a16="http://schemas.microsoft.com/office/drawing/2014/main" id="{C8E9628D-2540-47C5-82F3-F9FF77E5F952}"/>
              </a:ext>
            </a:extLst>
          </p:cNvPr>
          <p:cNvPicPr>
            <a:picLocks noChangeAspect="1" noChangeArrowheads="1"/>
          </p:cNvPicPr>
          <p:nvPr/>
        </p:nvPicPr>
        <p:blipFill>
          <a:blip r:embed="rId13" cstate="print">
            <a:grayscl/>
          </a:blip>
          <a:srcRect/>
          <a:stretch>
            <a:fillRect/>
          </a:stretch>
        </p:blipFill>
        <p:spPr bwMode="auto">
          <a:xfrm rot="4496311">
            <a:off x="1909219" y="2593310"/>
            <a:ext cx="338556" cy="952837"/>
          </a:xfrm>
          <a:prstGeom prst="rect">
            <a:avLst/>
          </a:prstGeom>
          <a:noFill/>
        </p:spPr>
      </p:pic>
    </p:spTree>
    <p:extLst>
      <p:ext uri="{BB962C8B-B14F-4D97-AF65-F5344CB8AC3E}">
        <p14:creationId xmlns:p14="http://schemas.microsoft.com/office/powerpoint/2010/main" val="939363063"/>
      </p:ext>
    </p:extLst>
  </p:cSld>
  <p:clrMapOvr>
    <a:masterClrMapping/>
  </p:clrMapOvr>
</p:sld>
</file>

<file path=ppt/theme/theme1.xml><?xml version="1.0" encoding="utf-8"?>
<a:theme xmlns:a="http://schemas.openxmlformats.org/drawingml/2006/main" name="PPT보고서양식">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문서" ma:contentTypeID="0x01010001E4EE54769577458196E011C8F9073E" ma:contentTypeVersion="16" ma:contentTypeDescription="새 문서를 만듭니다." ma:contentTypeScope="" ma:versionID="d74d1ff09580273deb475b5f53cd3210">
  <xsd:schema xmlns:xsd="http://www.w3.org/2001/XMLSchema" xmlns:xs="http://www.w3.org/2001/XMLSchema" xmlns:p="http://schemas.microsoft.com/office/2006/metadata/properties" xmlns:ns2="bce9f4b7-8e56-4fd6-8de7-13df2837c0ce" xmlns:ns3="1ce1dcc0-1415-4b08-81bf-a7a7456931d3" targetNamespace="http://schemas.microsoft.com/office/2006/metadata/properties" ma:root="true" ma:fieldsID="19ddba64007ab63b152a80beca99477f" ns2:_="" ns3:_="">
    <xsd:import namespace="bce9f4b7-8e56-4fd6-8de7-13df2837c0ce"/>
    <xsd:import namespace="1ce1dcc0-1415-4b08-81bf-a7a7456931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e9f4b7-8e56-4fd6-8de7-13df2837c0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이미지 태그" ma:readOnly="false" ma:fieldId="{5cf76f15-5ced-4ddc-b409-7134ff3c332f}" ma:taxonomyMulti="true" ma:sspId="6f758c07-6da1-444b-9e44-057c31b72a9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e1dcc0-1415-4b08-81bf-a7a7456931d3" elementFormDefault="qualified">
    <xsd:import namespace="http://schemas.microsoft.com/office/2006/documentManagement/types"/>
    <xsd:import namespace="http://schemas.microsoft.com/office/infopath/2007/PartnerControls"/>
    <xsd:element name="SharedWithUsers" ma:index="17"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세부 정보 공유" ma:internalName="SharedWithDetails" ma:readOnly="true">
      <xsd:simpleType>
        <xsd:restriction base="dms:Note">
          <xsd:maxLength value="255"/>
        </xsd:restriction>
      </xsd:simpleType>
    </xsd:element>
    <xsd:element name="TaxCatchAll" ma:index="21" nillable="true" ma:displayName="Taxonomy Catch All Column" ma:hidden="true" ma:list="{ee717591-1f9c-4318-b538-3836d813273d}" ma:internalName="TaxCatchAll" ma:showField="CatchAllData" ma:web="1ce1dcc0-1415-4b08-81bf-a7a7456931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ce1dcc0-1415-4b08-81bf-a7a7456931d3" xsi:nil="true"/>
    <lcf76f155ced4ddcb4097134ff3c332f xmlns="bce9f4b7-8e56-4fd6-8de7-13df2837c0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A4FC26-B499-4E67-B376-BE4E2D561D0C}"/>
</file>

<file path=customXml/itemProps2.xml><?xml version="1.0" encoding="utf-8"?>
<ds:datastoreItem xmlns:ds="http://schemas.openxmlformats.org/officeDocument/2006/customXml" ds:itemID="{A80B542A-45AA-45AB-BD53-7EF2116E2D73}"/>
</file>

<file path=customXml/itemProps3.xml><?xml version="1.0" encoding="utf-8"?>
<ds:datastoreItem xmlns:ds="http://schemas.openxmlformats.org/officeDocument/2006/customXml" ds:itemID="{2BB83DAC-304F-4E46-A63B-4ABC21F53DB8}"/>
</file>

<file path=docProps/app.xml><?xml version="1.0" encoding="utf-8"?>
<Properties xmlns="http://schemas.openxmlformats.org/officeDocument/2006/extended-properties" xmlns:vt="http://schemas.openxmlformats.org/officeDocument/2006/docPropsVTypes">
  <Template/>
  <TotalTime>39248</TotalTime>
  <Words>597</Words>
  <Application>Microsoft Office PowerPoint</Application>
  <PresentationFormat>A4 용지(210x297mm)</PresentationFormat>
  <Paragraphs>121</Paragraphs>
  <Slides>11</Slides>
  <Notes>8</Notes>
  <HiddenSlides>0</HiddenSlides>
  <MMClips>0</MMClips>
  <ScaleCrop>false</ScaleCrop>
  <HeadingPairs>
    <vt:vector size="6" baseType="variant">
      <vt:variant>
        <vt:lpstr>사용한 글꼴</vt:lpstr>
      </vt:variant>
      <vt:variant>
        <vt:i4>10</vt:i4>
      </vt:variant>
      <vt:variant>
        <vt:lpstr>테마</vt:lpstr>
      </vt:variant>
      <vt:variant>
        <vt:i4>3</vt:i4>
      </vt:variant>
      <vt:variant>
        <vt:lpstr>슬라이드 제목</vt:lpstr>
      </vt:variant>
      <vt:variant>
        <vt:i4>11</vt:i4>
      </vt:variant>
    </vt:vector>
  </HeadingPairs>
  <TitlesOfParts>
    <vt:vector size="24" baseType="lpstr">
      <vt:lpstr>a옛날목욕탕L</vt:lpstr>
      <vt:lpstr>HY견고딕</vt:lpstr>
      <vt:lpstr>Meiryo UI</vt:lpstr>
      <vt:lpstr>나눔바른고딕</vt:lpstr>
      <vt:lpstr>맑은 고딕</vt:lpstr>
      <vt:lpstr>Arial</vt:lpstr>
      <vt:lpstr>Calibri</vt:lpstr>
      <vt:lpstr>helvetica</vt:lpstr>
      <vt:lpstr>Tahoma</vt:lpstr>
      <vt:lpstr>Wingdings</vt:lpstr>
      <vt:lpstr>PPT보고서양식</vt:lpstr>
      <vt:lpstr>1_Office 테마</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Windows 사용자</dc:creator>
  <cp:lastModifiedBy>sam</cp:lastModifiedBy>
  <cp:revision>1502</cp:revision>
  <cp:lastPrinted>2017-01-13T01:18:55Z</cp:lastPrinted>
  <dcterms:created xsi:type="dcterms:W3CDTF">2012-09-21T08:00:21Z</dcterms:created>
  <dcterms:modified xsi:type="dcterms:W3CDTF">2024-11-20T07:49:26Z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y fmtid="{D5CDD505-2E9C-101B-9397-08002B2CF9AE}" pid="3" name="NSCPROP_SA">
    <vt:lpwstr>C:\TEMP\ECM\SET\DATA\DOCUMENT\CHECKOUT\DATA\USE_DTA45741_49_\Samsung component library Install Guide for ADS_bumsik.wang_50b7bd_d-0902bda58350b7bd_46a4-m.pptx</vt:lpwstr>
  </property>
  <property fmtid="{D5CDD505-2E9C-101B-9397-08002B2CF9AE}" pid="4" name="ContentTypeId">
    <vt:lpwstr>0x01010001E4EE54769577458196E011C8F9073E</vt:lpwstr>
  </property>
</Properties>
</file>